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sldIdLst>
    <p:sldId id="256" r:id="rId2"/>
    <p:sldId id="258" r:id="rId3"/>
    <p:sldId id="321" r:id="rId4"/>
    <p:sldId id="322" r:id="rId5"/>
    <p:sldId id="323" r:id="rId6"/>
    <p:sldId id="324" r:id="rId7"/>
    <p:sldId id="325" r:id="rId8"/>
    <p:sldId id="320" r:id="rId9"/>
    <p:sldId id="326" r:id="rId10"/>
    <p:sldId id="327" r:id="rId11"/>
    <p:sldId id="334" r:id="rId12"/>
    <p:sldId id="335" r:id="rId13"/>
    <p:sldId id="336" r:id="rId14"/>
    <p:sldId id="337" r:id="rId15"/>
    <p:sldId id="338" r:id="rId16"/>
    <p:sldId id="340" r:id="rId17"/>
    <p:sldId id="339" r:id="rId18"/>
    <p:sldId id="328" r:id="rId19"/>
    <p:sldId id="329" r:id="rId20"/>
    <p:sldId id="333" r:id="rId21"/>
    <p:sldId id="341" r:id="rId22"/>
    <p:sldId id="342" r:id="rId23"/>
    <p:sldId id="330" r:id="rId24"/>
    <p:sldId id="331" r:id="rId25"/>
    <p:sldId id="332" r:id="rId26"/>
    <p:sldId id="344" r:id="rId27"/>
  </p:sldIdLst>
  <p:sldSz cx="12192000" cy="6858000"/>
  <p:notesSz cx="6858000" cy="9144000"/>
  <p:defaultTextStyle>
    <a:defPPr>
      <a:defRPr lang="en-R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030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–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48"/>
  </p:normalViewPr>
  <p:slideViewPr>
    <p:cSldViewPr snapToGrid="0">
      <p:cViewPr varScale="1">
        <p:scale>
          <a:sx n="117" d="100"/>
          <a:sy n="117" d="100"/>
        </p:scale>
        <p:origin x="36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R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D330B7-11F0-0A4C-8771-7CA4813A3351}" type="datetimeFigureOut">
              <a:rPr lang="en-RS" smtClean="0"/>
              <a:t>2.4.24.</a:t>
            </a:fld>
            <a:endParaRPr lang="en-R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R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R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DEFAB3-037F-654D-AE20-F3A1F98BC338}" type="slidenum">
              <a:rPr lang="en-RS" smtClean="0"/>
              <a:t>‹#›</a:t>
            </a:fld>
            <a:endParaRPr lang="en-RS"/>
          </a:p>
        </p:txBody>
      </p:sp>
    </p:spTree>
    <p:extLst>
      <p:ext uri="{BB962C8B-B14F-4D97-AF65-F5344CB8AC3E}">
        <p14:creationId xmlns:p14="http://schemas.microsoft.com/office/powerpoint/2010/main" val="20453329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="0" i="0" dirty="0">
              <a:solidFill>
                <a:srgbClr val="000000"/>
              </a:solidFill>
              <a:effectLst/>
              <a:latin typeface="Söhne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CB7D0D-906B-0C4F-87BE-E3683C065446}" type="slidenum">
              <a:rPr lang="en-RS" smtClean="0"/>
              <a:t>3</a:t>
            </a:fld>
            <a:endParaRPr lang="en-RS"/>
          </a:p>
        </p:txBody>
      </p:sp>
    </p:spTree>
    <p:extLst>
      <p:ext uri="{BB962C8B-B14F-4D97-AF65-F5344CB8AC3E}">
        <p14:creationId xmlns:p14="http://schemas.microsoft.com/office/powerpoint/2010/main" val="21931650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 dirty="0">
                <a:solidFill>
                  <a:srgbClr val="0F0F0F"/>
                </a:solidFill>
                <a:effectLst/>
                <a:latin typeface="Söhne"/>
              </a:rPr>
              <a:t>In cognitive psychology, a discipline in which I spent two decades in study and academic career, we now distinguish two ways in which the human mind forms thoughts. These are referred to as System 1 and System 2. Thinking in System 1 mode is fast, associative, automatic, stereotypical, frequently used, and almost unconscious. It is our automatic, implicit, approximate, and highly efficient system of thinking. On the other hand, thinking in System 2 mode is slow, requires deliberate conscious effort, relies on laws of logic in reasoning, and is used less frequently. It is our explicit, analytical, and rule-based system of thinking.</a:t>
            </a:r>
          </a:p>
          <a:p>
            <a:endParaRPr lang="en-GB" dirty="0">
              <a:solidFill>
                <a:srgbClr val="0F0F0F"/>
              </a:solidFill>
              <a:latin typeface="Söhne"/>
            </a:endParaRPr>
          </a:p>
          <a:p>
            <a:pPr algn="l"/>
            <a:r>
              <a:rPr lang="en-GB" b="0" i="0" dirty="0">
                <a:solidFill>
                  <a:srgbClr val="000000"/>
                </a:solidFill>
                <a:effectLst/>
                <a:latin typeface="Söhne"/>
              </a:rPr>
              <a:t>Let's look at the following example.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CB7D0D-906B-0C4F-87BE-E3683C065446}" type="slidenum">
              <a:rPr lang="en-RS" smtClean="0"/>
              <a:t>7</a:t>
            </a:fld>
            <a:endParaRPr lang="en-RS"/>
          </a:p>
        </p:txBody>
      </p:sp>
    </p:spTree>
    <p:extLst>
      <p:ext uri="{BB962C8B-B14F-4D97-AF65-F5344CB8AC3E}">
        <p14:creationId xmlns:p14="http://schemas.microsoft.com/office/powerpoint/2010/main" val="9247767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DFBDA1-AA65-F633-B0E1-8225B463E3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R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FADAF90-76D0-A4BE-39A1-263927CB57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R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73AF07-67C7-3A48-989E-930183C5BC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22381-128C-344F-8442-3F594AAAD77D}" type="datetimeFigureOut">
              <a:rPr lang="en-RS" smtClean="0"/>
              <a:t>2.4.24.</a:t>
            </a:fld>
            <a:endParaRPr lang="en-R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9C8461-B25B-1F69-19FA-FB2C9F27C6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2B841F-5831-A07F-9BF6-D61D230554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2046E-0850-6247-A41B-DEA5FAFE13F9}" type="slidenum">
              <a:rPr lang="en-RS" smtClean="0"/>
              <a:t>‹#›</a:t>
            </a:fld>
            <a:endParaRPr lang="en-RS"/>
          </a:p>
        </p:txBody>
      </p:sp>
    </p:spTree>
    <p:extLst>
      <p:ext uri="{BB962C8B-B14F-4D97-AF65-F5344CB8AC3E}">
        <p14:creationId xmlns:p14="http://schemas.microsoft.com/office/powerpoint/2010/main" val="23701676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73C49-7507-894D-5A4A-16E3ED3952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R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492A02E-6ADB-2FC2-30D9-A9A461F84D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DBC532-05E4-9A89-D430-DBE0F6E6B6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22381-128C-344F-8442-3F594AAAD77D}" type="datetimeFigureOut">
              <a:rPr lang="en-RS" smtClean="0"/>
              <a:t>2.4.24.</a:t>
            </a:fld>
            <a:endParaRPr lang="en-R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42DD25-1790-D719-8A0B-BBEB70D2E6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E6DBE4-D133-ED0C-67BB-8815F0B2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2046E-0850-6247-A41B-DEA5FAFE13F9}" type="slidenum">
              <a:rPr lang="en-RS" smtClean="0"/>
              <a:t>‹#›</a:t>
            </a:fld>
            <a:endParaRPr lang="en-RS"/>
          </a:p>
        </p:txBody>
      </p:sp>
    </p:spTree>
    <p:extLst>
      <p:ext uri="{BB962C8B-B14F-4D97-AF65-F5344CB8AC3E}">
        <p14:creationId xmlns:p14="http://schemas.microsoft.com/office/powerpoint/2010/main" val="11126138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ADD3B4F-5F36-C727-55AC-661A9215C14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R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5D4C1FC-66B0-E076-24EF-F7F13B0876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34E06D-A14B-F60F-6E5B-5F00B3B8E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22381-128C-344F-8442-3F594AAAD77D}" type="datetimeFigureOut">
              <a:rPr lang="en-RS" smtClean="0"/>
              <a:t>2.4.24.</a:t>
            </a:fld>
            <a:endParaRPr lang="en-R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7B665A-C130-0B47-061F-5DD8E8F768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1C2CD3-17CF-A44C-7023-9005060194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2046E-0850-6247-A41B-DEA5FAFE13F9}" type="slidenum">
              <a:rPr lang="en-RS" smtClean="0"/>
              <a:t>‹#›</a:t>
            </a:fld>
            <a:endParaRPr lang="en-RS"/>
          </a:p>
        </p:txBody>
      </p:sp>
    </p:spTree>
    <p:extLst>
      <p:ext uri="{BB962C8B-B14F-4D97-AF65-F5344CB8AC3E}">
        <p14:creationId xmlns:p14="http://schemas.microsoft.com/office/powerpoint/2010/main" val="13704409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EB7C05-F927-ADCF-0F70-7D475D6E2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R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5FCDDC-AC54-F5F3-1C40-87C833B942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4CDA78-7FF1-87BB-2797-4637AEACB9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22381-128C-344F-8442-3F594AAAD77D}" type="datetimeFigureOut">
              <a:rPr lang="en-RS" smtClean="0"/>
              <a:t>2.4.24.</a:t>
            </a:fld>
            <a:endParaRPr lang="en-R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FE38BB-F813-A007-3610-295FDA352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E247C4-8018-5771-8B4D-C6D6812A4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2046E-0850-6247-A41B-DEA5FAFE13F9}" type="slidenum">
              <a:rPr lang="en-RS" smtClean="0"/>
              <a:t>‹#›</a:t>
            </a:fld>
            <a:endParaRPr lang="en-RS"/>
          </a:p>
        </p:txBody>
      </p:sp>
    </p:spTree>
    <p:extLst>
      <p:ext uri="{BB962C8B-B14F-4D97-AF65-F5344CB8AC3E}">
        <p14:creationId xmlns:p14="http://schemas.microsoft.com/office/powerpoint/2010/main" val="32932304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93776-F403-8680-472C-C4439843E3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R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59C43E-D8B8-0699-78F0-F6534CD392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6058C9-CD08-EE43-2E94-E4B6F49AFD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22381-128C-344F-8442-3F594AAAD77D}" type="datetimeFigureOut">
              <a:rPr lang="en-RS" smtClean="0"/>
              <a:t>2.4.24.</a:t>
            </a:fld>
            <a:endParaRPr lang="en-R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D1B647-A856-87FD-8965-720A37A04B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ADF994-1886-C46F-2E5C-CAEC6740A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2046E-0850-6247-A41B-DEA5FAFE13F9}" type="slidenum">
              <a:rPr lang="en-RS" smtClean="0"/>
              <a:t>‹#›</a:t>
            </a:fld>
            <a:endParaRPr lang="en-RS"/>
          </a:p>
        </p:txBody>
      </p:sp>
    </p:spTree>
    <p:extLst>
      <p:ext uri="{BB962C8B-B14F-4D97-AF65-F5344CB8AC3E}">
        <p14:creationId xmlns:p14="http://schemas.microsoft.com/office/powerpoint/2010/main" val="10911592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55F1FF-F1D0-5D0F-599E-5B625873D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R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6AED03-AB05-5E69-925E-BE6CB45B79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C25F19-F5DD-E703-E825-B2C227E16B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B870F1-80EF-A319-F695-F6303DD41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22381-128C-344F-8442-3F594AAAD77D}" type="datetimeFigureOut">
              <a:rPr lang="en-RS" smtClean="0"/>
              <a:t>2.4.24.</a:t>
            </a:fld>
            <a:endParaRPr lang="en-R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C4BDAA-C237-0AE4-EE5D-470ACA4AA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400C88-9BA3-A4FE-EEC6-9C43DC8619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2046E-0850-6247-A41B-DEA5FAFE13F9}" type="slidenum">
              <a:rPr lang="en-RS" smtClean="0"/>
              <a:t>‹#›</a:t>
            </a:fld>
            <a:endParaRPr lang="en-RS"/>
          </a:p>
        </p:txBody>
      </p:sp>
    </p:spTree>
    <p:extLst>
      <p:ext uri="{BB962C8B-B14F-4D97-AF65-F5344CB8AC3E}">
        <p14:creationId xmlns:p14="http://schemas.microsoft.com/office/powerpoint/2010/main" val="37391055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255A8-5AB5-BA19-C670-AC5288978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R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01215C-7353-BF18-E400-D9F30FAADA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B89717-52F1-11EC-F7C4-866CB29D05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DE170CC-5FA9-BCBA-E664-25FB431AFE8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8263CAB-19C0-13AF-C0A0-0AB51895CA2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EBF3CC8-8DBF-9DB3-0EA3-312E7F6FAB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22381-128C-344F-8442-3F594AAAD77D}" type="datetimeFigureOut">
              <a:rPr lang="en-RS" smtClean="0"/>
              <a:t>2.4.24.</a:t>
            </a:fld>
            <a:endParaRPr lang="en-R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316AE97-0EFA-3916-BD5C-49F8A3145F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C36687F-2275-4B68-B171-F0F5C264C3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2046E-0850-6247-A41B-DEA5FAFE13F9}" type="slidenum">
              <a:rPr lang="en-RS" smtClean="0"/>
              <a:t>‹#›</a:t>
            </a:fld>
            <a:endParaRPr lang="en-RS"/>
          </a:p>
        </p:txBody>
      </p:sp>
    </p:spTree>
    <p:extLst>
      <p:ext uri="{BB962C8B-B14F-4D97-AF65-F5344CB8AC3E}">
        <p14:creationId xmlns:p14="http://schemas.microsoft.com/office/powerpoint/2010/main" val="11066608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598F36-1483-7505-2FB4-28ECF48E61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R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761AF07-4260-0A15-009B-FC993A704C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22381-128C-344F-8442-3F594AAAD77D}" type="datetimeFigureOut">
              <a:rPr lang="en-RS" smtClean="0"/>
              <a:t>2.4.24.</a:t>
            </a:fld>
            <a:endParaRPr lang="en-R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F4358-A920-54D4-EEDE-77E56BC5C9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B91B93-00B0-6449-9970-5952635402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2046E-0850-6247-A41B-DEA5FAFE13F9}" type="slidenum">
              <a:rPr lang="en-RS" smtClean="0"/>
              <a:t>‹#›</a:t>
            </a:fld>
            <a:endParaRPr lang="en-RS"/>
          </a:p>
        </p:txBody>
      </p:sp>
    </p:spTree>
    <p:extLst>
      <p:ext uri="{BB962C8B-B14F-4D97-AF65-F5344CB8AC3E}">
        <p14:creationId xmlns:p14="http://schemas.microsoft.com/office/powerpoint/2010/main" val="41931057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89F5D98-1116-7D11-EC91-A8B873D501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22381-128C-344F-8442-3F594AAAD77D}" type="datetimeFigureOut">
              <a:rPr lang="en-RS" smtClean="0"/>
              <a:t>2.4.24.</a:t>
            </a:fld>
            <a:endParaRPr lang="en-R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35F2F79-9BE2-23A0-4DA0-72309ED395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374989-19B5-2093-A14E-FE918BAF50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2046E-0850-6247-A41B-DEA5FAFE13F9}" type="slidenum">
              <a:rPr lang="en-RS" smtClean="0"/>
              <a:t>‹#›</a:t>
            </a:fld>
            <a:endParaRPr lang="en-RS"/>
          </a:p>
        </p:txBody>
      </p:sp>
    </p:spTree>
    <p:extLst>
      <p:ext uri="{BB962C8B-B14F-4D97-AF65-F5344CB8AC3E}">
        <p14:creationId xmlns:p14="http://schemas.microsoft.com/office/powerpoint/2010/main" val="29549816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5149E1-6853-301E-1743-355870AAD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R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25AE48-F2C7-88F1-FFD9-0FA606BCAD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62D854-0639-AB84-42E0-186DAC5ED9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B8EC6D-B817-9F4C-8E05-55CBACDDD8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22381-128C-344F-8442-3F594AAAD77D}" type="datetimeFigureOut">
              <a:rPr lang="en-RS" smtClean="0"/>
              <a:t>2.4.24.</a:t>
            </a:fld>
            <a:endParaRPr lang="en-R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5CF4D8-76B4-69F0-74A3-4B0620ADAA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3AF916-A1C5-20FE-A7EE-F45DDC876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2046E-0850-6247-A41B-DEA5FAFE13F9}" type="slidenum">
              <a:rPr lang="en-RS" smtClean="0"/>
              <a:t>‹#›</a:t>
            </a:fld>
            <a:endParaRPr lang="en-RS"/>
          </a:p>
        </p:txBody>
      </p:sp>
    </p:spTree>
    <p:extLst>
      <p:ext uri="{BB962C8B-B14F-4D97-AF65-F5344CB8AC3E}">
        <p14:creationId xmlns:p14="http://schemas.microsoft.com/office/powerpoint/2010/main" val="23275999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46B6C-6C28-6C10-0984-5B86464D8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R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C684CFC-E6A6-05C5-0765-7AAB1483B2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R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6C9780-9AEF-1B7F-C762-449BD68A2D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E9EF37-747C-6DE4-852F-E7D0442696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22381-128C-344F-8442-3F594AAAD77D}" type="datetimeFigureOut">
              <a:rPr lang="en-RS" smtClean="0"/>
              <a:t>2.4.24.</a:t>
            </a:fld>
            <a:endParaRPr lang="en-R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90935D-2DFF-E8F5-E320-CF3447335D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47449D-5C0E-19F1-19FF-C7BEAB507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2046E-0850-6247-A41B-DEA5FAFE13F9}" type="slidenum">
              <a:rPr lang="en-RS" smtClean="0"/>
              <a:t>‹#›</a:t>
            </a:fld>
            <a:endParaRPr lang="en-RS"/>
          </a:p>
        </p:txBody>
      </p:sp>
    </p:spTree>
    <p:extLst>
      <p:ext uri="{BB962C8B-B14F-4D97-AF65-F5344CB8AC3E}">
        <p14:creationId xmlns:p14="http://schemas.microsoft.com/office/powerpoint/2010/main" val="17991072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40BF326-EDEA-B547-DC81-399912332A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R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03BE53-CBE5-05ED-7518-DCD5AE5521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A077FF-F739-F8E0-EC40-F59249D7B0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D22381-128C-344F-8442-3F594AAAD77D}" type="datetimeFigureOut">
              <a:rPr lang="en-RS" smtClean="0"/>
              <a:t>2.4.24.</a:t>
            </a:fld>
            <a:endParaRPr lang="en-R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6B1998-CB37-F311-CC24-2D97445C35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R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764CDD-6DB7-41D5-FD9A-2A417A8D6F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22046E-0850-6247-A41B-DEA5FAFE13F9}" type="slidenum">
              <a:rPr lang="en-RS" smtClean="0"/>
              <a:t>‹#›</a:t>
            </a:fld>
            <a:endParaRPr lang="en-RS"/>
          </a:p>
        </p:txBody>
      </p:sp>
    </p:spTree>
    <p:extLst>
      <p:ext uri="{BB962C8B-B14F-4D97-AF65-F5344CB8AC3E}">
        <p14:creationId xmlns:p14="http://schemas.microsoft.com/office/powerpoint/2010/main" val="23990376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R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jp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68B7EAC-9042-51D2-2CED-ADC134C33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858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88612CC-31BA-D83B-85F6-775BEE8A2610}"/>
              </a:ext>
            </a:extLst>
          </p:cNvPr>
          <p:cNvSpPr txBox="1"/>
          <p:nvPr/>
        </p:nvSpPr>
        <p:spPr>
          <a:xfrm>
            <a:off x="7021283" y="250371"/>
            <a:ext cx="488768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RS" sz="4000" b="1" dirty="0"/>
              <a:t>Uvod u veštačku inteligenciju (AI) i prompt inženjering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018E20-101F-CDF8-A28C-FCBDE868CC51}"/>
              </a:ext>
            </a:extLst>
          </p:cNvPr>
          <p:cNvSpPr txBox="1"/>
          <p:nvPr/>
        </p:nvSpPr>
        <p:spPr>
          <a:xfrm>
            <a:off x="7021283" y="2459504"/>
            <a:ext cx="488768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RS" sz="3000" dirty="0"/>
              <a:t>Dr Goran S. Milovanović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E2D681F-D5D3-C25C-4720-F8C7B3F212E4}"/>
              </a:ext>
            </a:extLst>
          </p:cNvPr>
          <p:cNvGrpSpPr/>
          <p:nvPr/>
        </p:nvGrpSpPr>
        <p:grpSpPr>
          <a:xfrm>
            <a:off x="7021283" y="3285647"/>
            <a:ext cx="4887685" cy="992438"/>
            <a:chOff x="7021283" y="3285647"/>
            <a:chExt cx="4887685" cy="992438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99C7FA6-E5D1-DEF1-D094-BD823AE8C3F8}"/>
                </a:ext>
              </a:extLst>
            </p:cNvPr>
            <p:cNvSpPr txBox="1"/>
            <p:nvPr/>
          </p:nvSpPr>
          <p:spPr>
            <a:xfrm>
              <a:off x="7021283" y="3285647"/>
              <a:ext cx="4887685" cy="4462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RS" sz="2300" dirty="0"/>
                <a:t>Lead LABS tima, smartocto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096B455-EBCB-2A84-C322-BEF6A7C6A7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30138" y="3731922"/>
              <a:ext cx="1950582" cy="546163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4215A94-A5B6-5EA4-BAE0-539FD55CB531}"/>
              </a:ext>
            </a:extLst>
          </p:cNvPr>
          <p:cNvGrpSpPr/>
          <p:nvPr/>
        </p:nvGrpSpPr>
        <p:grpSpPr>
          <a:xfrm>
            <a:off x="7021283" y="4374142"/>
            <a:ext cx="4887685" cy="1234656"/>
            <a:chOff x="7021283" y="4374142"/>
            <a:chExt cx="4887685" cy="123465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FCE9A89-2E48-5504-E996-19A996C5408F}"/>
                </a:ext>
              </a:extLst>
            </p:cNvPr>
            <p:cNvSpPr txBox="1"/>
            <p:nvPr/>
          </p:nvSpPr>
          <p:spPr>
            <a:xfrm>
              <a:off x="7021283" y="4374142"/>
              <a:ext cx="4887685" cy="4462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RS" sz="2300" dirty="0"/>
                <a:t>Osnivač, DataKolektiv</a:t>
              </a: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0F8588A-F92E-BA60-772E-70CE2B3DA52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51910" y="4755102"/>
              <a:ext cx="853696" cy="853696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1353E11-ABF0-AC3E-71A0-ECD952AB0DFF}"/>
              </a:ext>
            </a:extLst>
          </p:cNvPr>
          <p:cNvGrpSpPr/>
          <p:nvPr/>
        </p:nvGrpSpPr>
        <p:grpSpPr>
          <a:xfrm>
            <a:off x="7021283" y="5739431"/>
            <a:ext cx="4887685" cy="827235"/>
            <a:chOff x="7021283" y="5674115"/>
            <a:chExt cx="4887685" cy="827235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DC67F28-C5C2-0477-8089-EF76DBFDBCBF}"/>
                </a:ext>
              </a:extLst>
            </p:cNvPr>
            <p:cNvSpPr txBox="1"/>
            <p:nvPr/>
          </p:nvSpPr>
          <p:spPr>
            <a:xfrm>
              <a:off x="7021283" y="5674115"/>
              <a:ext cx="4887685" cy="4462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RS" sz="2300" dirty="0"/>
                <a:t>Predsednik, MAŠINERIJA</a:t>
              </a: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7724392B-15C8-F9F5-9432-2575A10F13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21283" y="6055075"/>
              <a:ext cx="2399780" cy="4462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97137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>
            <a:extLst>
              <a:ext uri="{FF2B5EF4-FFF2-40B4-BE49-F238E27FC236}">
                <a16:creationId xmlns:a16="http://schemas.microsoft.com/office/drawing/2014/main" id="{DD40DB72-DC98-3D4C-8535-C9446E00C488}"/>
              </a:ext>
            </a:extLst>
          </p:cNvPr>
          <p:cNvGrpSpPr/>
          <p:nvPr/>
        </p:nvGrpSpPr>
        <p:grpSpPr>
          <a:xfrm>
            <a:off x="1526043" y="1929545"/>
            <a:ext cx="2525488" cy="2985433"/>
            <a:chOff x="968827" y="1839684"/>
            <a:chExt cx="2525488" cy="2985433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DD92000E-BC44-E810-4DB1-DED172715E0F}"/>
                </a:ext>
              </a:extLst>
            </p:cNvPr>
            <p:cNvSpPr txBox="1"/>
            <p:nvPr/>
          </p:nvSpPr>
          <p:spPr>
            <a:xfrm>
              <a:off x="968827" y="1839684"/>
              <a:ext cx="1360716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RS" sz="2600" b="1" dirty="0"/>
                <a:t>dečak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661110B-12C7-4B64-12A6-7DDE6ECFD507}"/>
                </a:ext>
              </a:extLst>
            </p:cNvPr>
            <p:cNvSpPr txBox="1"/>
            <p:nvPr/>
          </p:nvSpPr>
          <p:spPr>
            <a:xfrm>
              <a:off x="2133599" y="1839684"/>
              <a:ext cx="1360716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RS" sz="2600" b="1" dirty="0"/>
                <a:t>baca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830C7AC-B9CB-84EB-742A-BBB26004B6B8}"/>
                </a:ext>
              </a:extLst>
            </p:cNvPr>
            <p:cNvSpPr txBox="1"/>
            <p:nvPr/>
          </p:nvSpPr>
          <p:spPr>
            <a:xfrm>
              <a:off x="1344383" y="2332127"/>
              <a:ext cx="598716" cy="24929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RS" sz="2600" b="1" dirty="0">
                  <a:solidFill>
                    <a:schemeClr val="accent2"/>
                  </a:solidFill>
                </a:rPr>
                <a:t>5</a:t>
              </a:r>
            </a:p>
            <a:p>
              <a:pPr algn="ctr"/>
              <a:r>
                <a:rPr lang="en-RS" sz="2600" b="1" dirty="0">
                  <a:solidFill>
                    <a:schemeClr val="accent2"/>
                  </a:solidFill>
                </a:rPr>
                <a:t>7</a:t>
              </a:r>
            </a:p>
            <a:p>
              <a:pPr algn="ctr"/>
              <a:r>
                <a:rPr lang="en-RS" sz="2600" b="1" dirty="0">
                  <a:solidFill>
                    <a:schemeClr val="accent2"/>
                  </a:solidFill>
                </a:rPr>
                <a:t>0</a:t>
              </a:r>
            </a:p>
            <a:p>
              <a:pPr algn="ctr"/>
              <a:r>
                <a:rPr lang="en-RS" sz="2600" b="1" dirty="0">
                  <a:solidFill>
                    <a:schemeClr val="accent2"/>
                  </a:solidFill>
                </a:rPr>
                <a:t>12</a:t>
              </a:r>
            </a:p>
            <a:p>
              <a:pPr algn="ctr"/>
              <a:r>
                <a:rPr lang="en-RS" sz="2600" b="1" dirty="0">
                  <a:solidFill>
                    <a:schemeClr val="accent2"/>
                  </a:solidFill>
                </a:rPr>
                <a:t>3</a:t>
              </a:r>
            </a:p>
            <a:p>
              <a:pPr algn="ctr"/>
              <a:r>
                <a:rPr lang="en-RS" sz="2600" b="1" dirty="0">
                  <a:solidFill>
                    <a:schemeClr val="accent2"/>
                  </a:solidFill>
                </a:rPr>
                <a:t>9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1B5BE17-8CBA-6CCB-D232-6C3009A9479C}"/>
                </a:ext>
              </a:extLst>
            </p:cNvPr>
            <p:cNvSpPr txBox="1"/>
            <p:nvPr/>
          </p:nvSpPr>
          <p:spPr>
            <a:xfrm>
              <a:off x="2514599" y="2332127"/>
              <a:ext cx="598716" cy="24929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RS" sz="2600" b="1" dirty="0">
                  <a:solidFill>
                    <a:schemeClr val="accent2"/>
                  </a:solidFill>
                </a:rPr>
                <a:t>12</a:t>
              </a:r>
            </a:p>
            <a:p>
              <a:pPr algn="ctr"/>
              <a:r>
                <a:rPr lang="en-RS" sz="2600" b="1" dirty="0">
                  <a:solidFill>
                    <a:schemeClr val="accent2"/>
                  </a:solidFill>
                </a:rPr>
                <a:t>2</a:t>
              </a:r>
            </a:p>
            <a:p>
              <a:pPr algn="ctr"/>
              <a:r>
                <a:rPr lang="en-RS" sz="2600" b="1" dirty="0">
                  <a:solidFill>
                    <a:schemeClr val="accent2"/>
                  </a:solidFill>
                </a:rPr>
                <a:t>5</a:t>
              </a:r>
            </a:p>
            <a:p>
              <a:pPr algn="ctr"/>
              <a:r>
                <a:rPr lang="en-RS" sz="2600" b="1" dirty="0">
                  <a:solidFill>
                    <a:schemeClr val="accent2"/>
                  </a:solidFill>
                </a:rPr>
                <a:t>6</a:t>
              </a:r>
            </a:p>
            <a:p>
              <a:pPr algn="ctr"/>
              <a:r>
                <a:rPr lang="en-RS" sz="2600" b="1" dirty="0">
                  <a:solidFill>
                    <a:schemeClr val="accent2"/>
                  </a:solidFill>
                </a:rPr>
                <a:t>1</a:t>
              </a:r>
            </a:p>
            <a:p>
              <a:pPr algn="ctr"/>
              <a:r>
                <a:rPr lang="en-RS" sz="2600" b="1" dirty="0">
                  <a:solidFill>
                    <a:schemeClr val="accent2"/>
                  </a:solidFill>
                </a:rPr>
                <a:t>0</a:t>
              </a:r>
            </a:p>
          </p:txBody>
        </p:sp>
        <p:sp>
          <p:nvSpPr>
            <p:cNvPr id="10" name="Left Bracket 9">
              <a:extLst>
                <a:ext uri="{FF2B5EF4-FFF2-40B4-BE49-F238E27FC236}">
                  <a16:creationId xmlns:a16="http://schemas.microsoft.com/office/drawing/2014/main" id="{6B674295-AAB7-01B6-8C64-C6926C338EA6}"/>
                </a:ext>
              </a:extLst>
            </p:cNvPr>
            <p:cNvSpPr/>
            <p:nvPr/>
          </p:nvSpPr>
          <p:spPr>
            <a:xfrm>
              <a:off x="1311727" y="2332127"/>
              <a:ext cx="141515" cy="2492990"/>
            </a:xfrm>
            <a:prstGeom prst="leftBracket">
              <a:avLst/>
            </a:prstGeom>
            <a:ln w="381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RS"/>
            </a:p>
          </p:txBody>
        </p:sp>
        <p:sp>
          <p:nvSpPr>
            <p:cNvPr id="11" name="Left Bracket 10">
              <a:extLst>
                <a:ext uri="{FF2B5EF4-FFF2-40B4-BE49-F238E27FC236}">
                  <a16:creationId xmlns:a16="http://schemas.microsoft.com/office/drawing/2014/main" id="{591095D9-F33B-498C-AEA4-B4D53F9ADC02}"/>
                </a:ext>
              </a:extLst>
            </p:cNvPr>
            <p:cNvSpPr/>
            <p:nvPr/>
          </p:nvSpPr>
          <p:spPr>
            <a:xfrm>
              <a:off x="2480581" y="2332124"/>
              <a:ext cx="141515" cy="2492990"/>
            </a:xfrm>
            <a:prstGeom prst="leftBracket">
              <a:avLst/>
            </a:prstGeom>
            <a:ln w="381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RS"/>
            </a:p>
          </p:txBody>
        </p:sp>
        <p:sp>
          <p:nvSpPr>
            <p:cNvPr id="12" name="Left Bracket 11">
              <a:extLst>
                <a:ext uri="{FF2B5EF4-FFF2-40B4-BE49-F238E27FC236}">
                  <a16:creationId xmlns:a16="http://schemas.microsoft.com/office/drawing/2014/main" id="{02028E5C-3F98-2316-AE42-F12FDED16D58}"/>
                </a:ext>
              </a:extLst>
            </p:cNvPr>
            <p:cNvSpPr/>
            <p:nvPr/>
          </p:nvSpPr>
          <p:spPr>
            <a:xfrm flipH="1">
              <a:off x="3034393" y="2332124"/>
              <a:ext cx="141515" cy="2492990"/>
            </a:xfrm>
            <a:prstGeom prst="leftBracket">
              <a:avLst/>
            </a:prstGeom>
            <a:ln w="381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RS"/>
            </a:p>
          </p:txBody>
        </p:sp>
        <p:sp>
          <p:nvSpPr>
            <p:cNvPr id="13" name="Left Bracket 12">
              <a:extLst>
                <a:ext uri="{FF2B5EF4-FFF2-40B4-BE49-F238E27FC236}">
                  <a16:creationId xmlns:a16="http://schemas.microsoft.com/office/drawing/2014/main" id="{0D64ADD8-0CEB-B640-80A8-F79E91B9A700}"/>
                </a:ext>
              </a:extLst>
            </p:cNvPr>
            <p:cNvSpPr/>
            <p:nvPr/>
          </p:nvSpPr>
          <p:spPr>
            <a:xfrm flipH="1">
              <a:off x="1858735" y="2332124"/>
              <a:ext cx="141515" cy="2492990"/>
            </a:xfrm>
            <a:prstGeom prst="leftBracket">
              <a:avLst/>
            </a:prstGeom>
            <a:ln w="381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RS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0FB6F59B-C9AA-635F-BC8B-B33DFEF87ACC}"/>
              </a:ext>
            </a:extLst>
          </p:cNvPr>
          <p:cNvGrpSpPr/>
          <p:nvPr/>
        </p:nvGrpSpPr>
        <p:grpSpPr>
          <a:xfrm>
            <a:off x="4614867" y="1235088"/>
            <a:ext cx="566056" cy="4374346"/>
            <a:chOff x="4057651" y="1217002"/>
            <a:chExt cx="566056" cy="4374346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E0AC428C-0BC5-61A1-11E0-7F4BB7935E29}"/>
                </a:ext>
              </a:extLst>
            </p:cNvPr>
            <p:cNvSpPr/>
            <p:nvPr/>
          </p:nvSpPr>
          <p:spPr>
            <a:xfrm>
              <a:off x="4057651" y="1217002"/>
              <a:ext cx="566056" cy="558851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RS" sz="1300" b="1" dirty="0"/>
                <a:t>i</a:t>
              </a:r>
              <a:r>
                <a:rPr lang="en-RS" sz="1300" b="1" baseline="-25000" dirty="0"/>
                <a:t>1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38B22BE9-3D33-99B5-0435-72BC344E1863}"/>
                </a:ext>
              </a:extLst>
            </p:cNvPr>
            <p:cNvSpPr/>
            <p:nvPr/>
          </p:nvSpPr>
          <p:spPr>
            <a:xfrm>
              <a:off x="4057651" y="1980101"/>
              <a:ext cx="566056" cy="558851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RS" sz="1300" b="1" dirty="0"/>
                <a:t>i</a:t>
              </a:r>
              <a:r>
                <a:rPr lang="en-RS" sz="1300" b="1" baseline="-25000" dirty="0"/>
                <a:t>2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36A4B5CB-C347-B129-E648-1085834CD50C}"/>
                </a:ext>
              </a:extLst>
            </p:cNvPr>
            <p:cNvSpPr/>
            <p:nvPr/>
          </p:nvSpPr>
          <p:spPr>
            <a:xfrm>
              <a:off x="4057651" y="2743200"/>
              <a:ext cx="566056" cy="558851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RS" sz="1300" b="1" dirty="0"/>
                <a:t>i</a:t>
              </a:r>
              <a:r>
                <a:rPr lang="en-RS" sz="1300" b="1" baseline="-25000" dirty="0"/>
                <a:t>3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3FEABEC0-0797-09A9-6805-8D3BC7FA6B3E}"/>
                </a:ext>
              </a:extLst>
            </p:cNvPr>
            <p:cNvSpPr/>
            <p:nvPr/>
          </p:nvSpPr>
          <p:spPr>
            <a:xfrm>
              <a:off x="4057651" y="3506299"/>
              <a:ext cx="566056" cy="558851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RS" sz="1300" b="1" dirty="0"/>
                <a:t>i</a:t>
              </a:r>
              <a:r>
                <a:rPr lang="en-RS" sz="1300" b="1" baseline="-25000" dirty="0"/>
                <a:t>4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6AE78A55-4737-A080-00B2-CF11D2334F89}"/>
                </a:ext>
              </a:extLst>
            </p:cNvPr>
            <p:cNvSpPr/>
            <p:nvPr/>
          </p:nvSpPr>
          <p:spPr>
            <a:xfrm>
              <a:off x="4057651" y="4269398"/>
              <a:ext cx="566056" cy="558851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RS" sz="1300" b="1" dirty="0"/>
                <a:t>i</a:t>
              </a:r>
              <a:r>
                <a:rPr lang="en-RS" sz="1300" b="1" baseline="-25000" dirty="0"/>
                <a:t>5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512BB88D-0905-A1EA-B841-38763D7921D4}"/>
                </a:ext>
              </a:extLst>
            </p:cNvPr>
            <p:cNvSpPr/>
            <p:nvPr/>
          </p:nvSpPr>
          <p:spPr>
            <a:xfrm>
              <a:off x="4057651" y="5032497"/>
              <a:ext cx="566056" cy="558851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RS" sz="1300" b="1" dirty="0"/>
                <a:t>i</a:t>
              </a:r>
              <a:r>
                <a:rPr lang="en-RS" sz="1300" b="1" baseline="-25000" dirty="0"/>
                <a:t>6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98C91629-50F7-46F1-642A-89484AB36C37}"/>
              </a:ext>
            </a:extLst>
          </p:cNvPr>
          <p:cNvGrpSpPr/>
          <p:nvPr/>
        </p:nvGrpSpPr>
        <p:grpSpPr>
          <a:xfrm>
            <a:off x="6062666" y="2379735"/>
            <a:ext cx="1669596" cy="2085049"/>
            <a:chOff x="5493206" y="2536371"/>
            <a:chExt cx="1669596" cy="2085049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ED6C7A82-1AD7-F783-82E3-222464730A15}"/>
                </a:ext>
              </a:extLst>
            </p:cNvPr>
            <p:cNvSpPr/>
            <p:nvPr/>
          </p:nvSpPr>
          <p:spPr>
            <a:xfrm>
              <a:off x="5493206" y="2536371"/>
              <a:ext cx="566056" cy="558851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RS" sz="1300" b="1" dirty="0"/>
                <a:t>h</a:t>
              </a:r>
              <a:r>
                <a:rPr lang="en-RS" sz="1300" b="1" baseline="-25000" dirty="0"/>
                <a:t>11</a:t>
              </a: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F29023E3-49BA-48C3-7D4A-D78ED6CBDAD8}"/>
                </a:ext>
              </a:extLst>
            </p:cNvPr>
            <p:cNvSpPr/>
            <p:nvPr/>
          </p:nvSpPr>
          <p:spPr>
            <a:xfrm>
              <a:off x="5493206" y="3299470"/>
              <a:ext cx="566056" cy="558851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RS" sz="1300" b="1" dirty="0"/>
                <a:t>h</a:t>
              </a:r>
              <a:r>
                <a:rPr lang="en-RS" sz="1300" b="1" baseline="-25000" dirty="0"/>
                <a:t>12</a:t>
              </a: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5EA26130-F452-4A2C-9E8F-1A9877AB2C99}"/>
                </a:ext>
              </a:extLst>
            </p:cNvPr>
            <p:cNvSpPr/>
            <p:nvPr/>
          </p:nvSpPr>
          <p:spPr>
            <a:xfrm>
              <a:off x="5493206" y="4062569"/>
              <a:ext cx="566056" cy="558851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RS" sz="1300" b="1" dirty="0"/>
                <a:t>h</a:t>
              </a:r>
              <a:r>
                <a:rPr lang="en-RS" sz="1300" b="1" baseline="-25000" dirty="0"/>
                <a:t>13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F255F2D4-5E54-4444-9C43-7A6844585E81}"/>
                </a:ext>
              </a:extLst>
            </p:cNvPr>
            <p:cNvSpPr/>
            <p:nvPr/>
          </p:nvSpPr>
          <p:spPr>
            <a:xfrm>
              <a:off x="6596746" y="2536371"/>
              <a:ext cx="566056" cy="558851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RS" sz="1300" b="1" dirty="0"/>
                <a:t>h</a:t>
              </a:r>
              <a:r>
                <a:rPr lang="en-RS" sz="1300" b="1" baseline="-25000" dirty="0"/>
                <a:t>21</a:t>
              </a: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503F01AE-F385-0ED0-6D5F-917E720D683C}"/>
                </a:ext>
              </a:extLst>
            </p:cNvPr>
            <p:cNvSpPr/>
            <p:nvPr/>
          </p:nvSpPr>
          <p:spPr>
            <a:xfrm>
              <a:off x="6596746" y="3299470"/>
              <a:ext cx="566056" cy="558851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RS" sz="1300" b="1" dirty="0"/>
                <a:t>h</a:t>
              </a:r>
              <a:r>
                <a:rPr lang="en-RS" sz="1300" b="1" baseline="-25000" dirty="0"/>
                <a:t>22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C07CC19E-6F5E-1FA0-50AA-4E4CBD51341F}"/>
                </a:ext>
              </a:extLst>
            </p:cNvPr>
            <p:cNvSpPr/>
            <p:nvPr/>
          </p:nvSpPr>
          <p:spPr>
            <a:xfrm>
              <a:off x="6596746" y="4062569"/>
              <a:ext cx="566056" cy="558851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RS" sz="1300" b="1" dirty="0"/>
                <a:t>h</a:t>
              </a:r>
              <a:r>
                <a:rPr lang="en-RS" sz="1300" b="1" baseline="-25000" dirty="0"/>
                <a:t>23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54D7AA77-ACD6-1E0B-0E6B-9D4173EBA785}"/>
              </a:ext>
            </a:extLst>
          </p:cNvPr>
          <p:cNvGrpSpPr/>
          <p:nvPr/>
        </p:nvGrpSpPr>
        <p:grpSpPr>
          <a:xfrm>
            <a:off x="8676594" y="489851"/>
            <a:ext cx="642257" cy="5864820"/>
            <a:chOff x="8490857" y="718457"/>
            <a:chExt cx="642257" cy="5864820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66370F51-375A-B427-4515-D9411EDCD432}"/>
                </a:ext>
              </a:extLst>
            </p:cNvPr>
            <p:cNvSpPr/>
            <p:nvPr/>
          </p:nvSpPr>
          <p:spPr>
            <a:xfrm>
              <a:off x="8490858" y="718457"/>
              <a:ext cx="566056" cy="558851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RS" sz="1300" b="1" dirty="0"/>
                <a:t>o</a:t>
              </a:r>
              <a:r>
                <a:rPr lang="en-RS" sz="1300" b="1" baseline="-25000" dirty="0"/>
                <a:t>1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69BDD56F-5E56-CB1C-8D5C-640417E37676}"/>
                </a:ext>
              </a:extLst>
            </p:cNvPr>
            <p:cNvSpPr/>
            <p:nvPr/>
          </p:nvSpPr>
          <p:spPr>
            <a:xfrm>
              <a:off x="8490857" y="1294837"/>
              <a:ext cx="566056" cy="558851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RS" sz="1300" b="1" dirty="0"/>
                <a:t>o</a:t>
              </a:r>
              <a:r>
                <a:rPr lang="en-RS" sz="1300" b="1" baseline="-25000" dirty="0"/>
                <a:t>2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FD43BD73-9BFC-665B-C203-208BD34AFFEA}"/>
                </a:ext>
              </a:extLst>
            </p:cNvPr>
            <p:cNvSpPr/>
            <p:nvPr/>
          </p:nvSpPr>
          <p:spPr>
            <a:xfrm>
              <a:off x="8490857" y="1871217"/>
              <a:ext cx="566056" cy="558851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RS" sz="1300" b="1" dirty="0"/>
                <a:t>0</a:t>
              </a:r>
              <a:r>
                <a:rPr lang="en-RS" sz="1300" b="1" baseline="-25000" dirty="0"/>
                <a:t>3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CC6BAC56-A501-3F5F-2A89-EDE41DE5A8D4}"/>
                </a:ext>
              </a:extLst>
            </p:cNvPr>
            <p:cNvSpPr/>
            <p:nvPr/>
          </p:nvSpPr>
          <p:spPr>
            <a:xfrm>
              <a:off x="8490858" y="2447597"/>
              <a:ext cx="566056" cy="558851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RS" sz="1300" b="1" dirty="0"/>
                <a:t>o</a:t>
              </a:r>
              <a:r>
                <a:rPr lang="en-RS" sz="1300" b="1" baseline="-25000" dirty="0"/>
                <a:t>4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320E2AE5-E471-C139-EBA1-1314A6624E37}"/>
                </a:ext>
              </a:extLst>
            </p:cNvPr>
            <p:cNvSpPr/>
            <p:nvPr/>
          </p:nvSpPr>
          <p:spPr>
            <a:xfrm>
              <a:off x="8490857" y="3023977"/>
              <a:ext cx="566056" cy="558851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RS" sz="1300" b="1" dirty="0"/>
                <a:t>0</a:t>
              </a:r>
              <a:r>
                <a:rPr lang="en-RS" sz="1300" b="1" baseline="-25000" dirty="0"/>
                <a:t>5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E3F56F5C-1201-E33D-82EA-581003E7AC34}"/>
                </a:ext>
              </a:extLst>
            </p:cNvPr>
            <p:cNvSpPr/>
            <p:nvPr/>
          </p:nvSpPr>
          <p:spPr>
            <a:xfrm>
              <a:off x="8490857" y="3600359"/>
              <a:ext cx="566056" cy="558851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RS" sz="1300" b="1" dirty="0"/>
                <a:t>o</a:t>
              </a:r>
              <a:r>
                <a:rPr lang="en-RS" sz="1300" b="1" baseline="-25000" dirty="0"/>
                <a:t>6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0D80B8AD-29BB-71B3-E69C-CD71C5BF053A}"/>
                </a:ext>
              </a:extLst>
            </p:cNvPr>
            <p:cNvSpPr/>
            <p:nvPr/>
          </p:nvSpPr>
          <p:spPr>
            <a:xfrm>
              <a:off x="8567058" y="4846570"/>
              <a:ext cx="566056" cy="558851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RS" sz="1300" b="1" dirty="0"/>
                <a:t>o</a:t>
              </a:r>
              <a:br>
                <a:rPr lang="en-RS" sz="1300" b="1" dirty="0"/>
              </a:br>
              <a:r>
                <a:rPr lang="en-RS" sz="1300" b="1" baseline="-25000" dirty="0"/>
                <a:t>n-2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F4FE10CE-322F-4803-5DF1-0241CA9A16C1}"/>
                </a:ext>
              </a:extLst>
            </p:cNvPr>
            <p:cNvSpPr/>
            <p:nvPr/>
          </p:nvSpPr>
          <p:spPr>
            <a:xfrm>
              <a:off x="8567057" y="5435498"/>
              <a:ext cx="566056" cy="558851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RS" sz="1300" b="1" dirty="0"/>
                <a:t>o</a:t>
              </a:r>
              <a:br>
                <a:rPr lang="en-RS" sz="1300" b="1" dirty="0"/>
              </a:br>
              <a:r>
                <a:rPr lang="en-RS" sz="1300" b="1" baseline="-25000" dirty="0"/>
                <a:t>n-1</a:t>
              </a:r>
            </a:p>
            <a:p>
              <a:pPr algn="ctr"/>
              <a:endParaRPr lang="en-RS" sz="900" b="1" baseline="-25000" dirty="0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09F15418-B9BC-A5DB-9F73-AA03DEE79F38}"/>
                </a:ext>
              </a:extLst>
            </p:cNvPr>
            <p:cNvSpPr/>
            <p:nvPr/>
          </p:nvSpPr>
          <p:spPr>
            <a:xfrm>
              <a:off x="8567057" y="6024426"/>
              <a:ext cx="566056" cy="558851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RS" sz="1300" b="1" dirty="0"/>
                <a:t>o</a:t>
              </a:r>
              <a:r>
                <a:rPr lang="en-RS" sz="1300" b="1" baseline="-25000" dirty="0"/>
                <a:t>n</a:t>
              </a:r>
            </a:p>
          </p:txBody>
        </p:sp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E021A69B-D6B4-BD05-8E56-64D66B082F83}"/>
              </a:ext>
            </a:extLst>
          </p:cNvPr>
          <p:cNvGrpSpPr/>
          <p:nvPr/>
        </p:nvGrpSpPr>
        <p:grpSpPr>
          <a:xfrm>
            <a:off x="5098026" y="1712097"/>
            <a:ext cx="964640" cy="3422347"/>
            <a:chOff x="5098026" y="1712097"/>
            <a:chExt cx="964640" cy="3422347"/>
          </a:xfrm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9AA1EF94-35D1-AC75-0140-7B0F43DE5173}"/>
                </a:ext>
              </a:extLst>
            </p:cNvPr>
            <p:cNvGrpSpPr/>
            <p:nvPr/>
          </p:nvGrpSpPr>
          <p:grpSpPr>
            <a:xfrm>
              <a:off x="5098026" y="1712097"/>
              <a:ext cx="964640" cy="3420328"/>
              <a:chOff x="4478538" y="1700594"/>
              <a:chExt cx="964640" cy="3420328"/>
            </a:xfrm>
          </p:grpSpPr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803ECA4A-DB73-7E4D-72F1-0D4ACD11831F}"/>
                  </a:ext>
                </a:extLst>
              </p:cNvPr>
              <p:cNvCxnSpPr>
                <a:cxnSpLocks/>
                <a:stCxn id="14" idx="5"/>
                <a:endCxn id="22" idx="2"/>
              </p:cNvCxnSpPr>
              <p:nvPr/>
            </p:nvCxnSpPr>
            <p:spPr>
              <a:xfrm>
                <a:off x="4478538" y="1700594"/>
                <a:ext cx="964640" cy="94706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22A8BADA-C7DE-DCBD-9804-901ECA074BD6}"/>
                  </a:ext>
                </a:extLst>
              </p:cNvPr>
              <p:cNvCxnSpPr>
                <a:cxnSpLocks/>
                <a:stCxn id="16" idx="6"/>
                <a:endCxn id="22" idx="2"/>
              </p:cNvCxnSpPr>
              <p:nvPr/>
            </p:nvCxnSpPr>
            <p:spPr>
              <a:xfrm>
                <a:off x="4561435" y="2266110"/>
                <a:ext cx="881743" cy="38154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3EC48FF1-EB94-713E-4B58-79A54846EB29}"/>
                  </a:ext>
                </a:extLst>
              </p:cNvPr>
              <p:cNvCxnSpPr>
                <a:cxnSpLocks/>
                <a:stCxn id="17" idx="6"/>
                <a:endCxn id="22" idx="2"/>
              </p:cNvCxnSpPr>
              <p:nvPr/>
            </p:nvCxnSpPr>
            <p:spPr>
              <a:xfrm flipV="1">
                <a:off x="4561435" y="2647658"/>
                <a:ext cx="881743" cy="38155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8D6AF63C-C4C8-711E-DD65-69F51C52E3B8}"/>
                  </a:ext>
                </a:extLst>
              </p:cNvPr>
              <p:cNvCxnSpPr>
                <a:cxnSpLocks/>
                <a:stCxn id="18" idx="7"/>
                <a:endCxn id="22" idx="2"/>
              </p:cNvCxnSpPr>
              <p:nvPr/>
            </p:nvCxnSpPr>
            <p:spPr>
              <a:xfrm flipV="1">
                <a:off x="4478538" y="2647658"/>
                <a:ext cx="964640" cy="94706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64B1DB51-2ADC-1AE0-AF0E-058FEE7BEA19}"/>
                  </a:ext>
                </a:extLst>
              </p:cNvPr>
              <p:cNvCxnSpPr>
                <a:cxnSpLocks/>
                <a:stCxn id="19" idx="7"/>
                <a:endCxn id="22" idx="2"/>
              </p:cNvCxnSpPr>
              <p:nvPr/>
            </p:nvCxnSpPr>
            <p:spPr>
              <a:xfrm flipV="1">
                <a:off x="4478538" y="2647658"/>
                <a:ext cx="964640" cy="171016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AC7E7A76-23E5-3F83-CEA4-8BF17700FC4A}"/>
                  </a:ext>
                </a:extLst>
              </p:cNvPr>
              <p:cNvCxnSpPr>
                <a:cxnSpLocks/>
                <a:stCxn id="20" idx="7"/>
                <a:endCxn id="22" idx="2"/>
              </p:cNvCxnSpPr>
              <p:nvPr/>
            </p:nvCxnSpPr>
            <p:spPr>
              <a:xfrm flipV="1">
                <a:off x="4478538" y="2647658"/>
                <a:ext cx="964640" cy="247326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7ED9E4E0-CAD3-3F57-3130-2166C0D20EE2}"/>
                </a:ext>
              </a:extLst>
            </p:cNvPr>
            <p:cNvGrpSpPr/>
            <p:nvPr/>
          </p:nvGrpSpPr>
          <p:grpSpPr>
            <a:xfrm flipV="1">
              <a:off x="5099850" y="1714116"/>
              <a:ext cx="952396" cy="3420328"/>
              <a:chOff x="4540810" y="1940703"/>
              <a:chExt cx="952396" cy="3420328"/>
            </a:xfrm>
          </p:grpSpPr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72B1338C-C3FD-94A7-34A4-662F5CE176B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40810" y="1940703"/>
                <a:ext cx="952396" cy="94706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91DB17BF-79A1-3288-D748-42C5BB1498D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23707" y="2506219"/>
                <a:ext cx="869499" cy="38155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C404EF67-D2A7-489C-AAE3-82D0B543BBD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623707" y="2887769"/>
                <a:ext cx="869499" cy="38154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D4A874F0-563D-69F8-D133-2ECAC9609C1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540810" y="2887769"/>
                <a:ext cx="952396" cy="94706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097D79FF-4E3C-1BAC-F1E4-08A31147793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540810" y="2887769"/>
                <a:ext cx="952396" cy="171016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ED01C9B9-FB28-8CCB-E52A-146D03F6AA0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540810" y="2887769"/>
                <a:ext cx="952396" cy="247326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8848FABB-55A7-5601-B031-439F610B9D05}"/>
                </a:ext>
              </a:extLst>
            </p:cNvPr>
            <p:cNvGrpSpPr/>
            <p:nvPr/>
          </p:nvGrpSpPr>
          <p:grpSpPr>
            <a:xfrm>
              <a:off x="5098026" y="1712097"/>
              <a:ext cx="964640" cy="3420328"/>
              <a:chOff x="4482566" y="1712097"/>
              <a:chExt cx="964640" cy="3420328"/>
            </a:xfrm>
          </p:grpSpPr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5F8C19F2-0BF1-A1C6-111E-92F2F853B8F7}"/>
                  </a:ext>
                </a:extLst>
              </p:cNvPr>
              <p:cNvCxnSpPr>
                <a:cxnSpLocks/>
                <a:stCxn id="14" idx="5"/>
                <a:endCxn id="23" idx="2"/>
              </p:cNvCxnSpPr>
              <p:nvPr/>
            </p:nvCxnSpPr>
            <p:spPr>
              <a:xfrm>
                <a:off x="4482566" y="1712097"/>
                <a:ext cx="964640" cy="171016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34FD05B1-4F21-0DA5-A6C6-F59B52D3A5A9}"/>
                  </a:ext>
                </a:extLst>
              </p:cNvPr>
              <p:cNvCxnSpPr>
                <a:cxnSpLocks/>
                <a:stCxn id="16" idx="6"/>
                <a:endCxn id="23" idx="2"/>
              </p:cNvCxnSpPr>
              <p:nvPr/>
            </p:nvCxnSpPr>
            <p:spPr>
              <a:xfrm>
                <a:off x="4565463" y="2277613"/>
                <a:ext cx="881743" cy="114464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60909965-0D0C-EBCD-EA08-262593077700}"/>
                  </a:ext>
                </a:extLst>
              </p:cNvPr>
              <p:cNvCxnSpPr>
                <a:cxnSpLocks/>
                <a:stCxn id="17" idx="6"/>
                <a:endCxn id="23" idx="2"/>
              </p:cNvCxnSpPr>
              <p:nvPr/>
            </p:nvCxnSpPr>
            <p:spPr>
              <a:xfrm>
                <a:off x="4565463" y="3040712"/>
                <a:ext cx="881743" cy="38154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DF55A69B-C434-B2F4-9A35-C7383E09D870}"/>
                  </a:ext>
                </a:extLst>
              </p:cNvPr>
              <p:cNvCxnSpPr>
                <a:cxnSpLocks/>
                <a:stCxn id="18" idx="6"/>
                <a:endCxn id="23" idx="2"/>
              </p:cNvCxnSpPr>
              <p:nvPr/>
            </p:nvCxnSpPr>
            <p:spPr>
              <a:xfrm flipV="1">
                <a:off x="4565463" y="3422260"/>
                <a:ext cx="881743" cy="38155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EB1CC52F-E6A5-3ABE-94CE-4BEA9625B2E0}"/>
                  </a:ext>
                </a:extLst>
              </p:cNvPr>
              <p:cNvCxnSpPr>
                <a:cxnSpLocks/>
                <a:stCxn id="19" idx="7"/>
                <a:endCxn id="23" idx="2"/>
              </p:cNvCxnSpPr>
              <p:nvPr/>
            </p:nvCxnSpPr>
            <p:spPr>
              <a:xfrm flipV="1">
                <a:off x="4482566" y="3422260"/>
                <a:ext cx="964640" cy="94706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478D158D-E46A-A813-36B0-0018F94B05B8}"/>
                  </a:ext>
                </a:extLst>
              </p:cNvPr>
              <p:cNvCxnSpPr>
                <a:cxnSpLocks/>
                <a:stCxn id="20" idx="7"/>
                <a:endCxn id="23" idx="2"/>
              </p:cNvCxnSpPr>
              <p:nvPr/>
            </p:nvCxnSpPr>
            <p:spPr>
              <a:xfrm flipV="1">
                <a:off x="4482566" y="3422260"/>
                <a:ext cx="964640" cy="171016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F3F90079-50CE-A04E-4352-5F86605F6261}"/>
              </a:ext>
            </a:extLst>
          </p:cNvPr>
          <p:cNvGrpSpPr/>
          <p:nvPr/>
        </p:nvGrpSpPr>
        <p:grpSpPr>
          <a:xfrm rot="5400000">
            <a:off x="6822943" y="3176039"/>
            <a:ext cx="6058582" cy="492443"/>
            <a:chOff x="685800" y="465876"/>
            <a:chExt cx="6058582" cy="492443"/>
          </a:xfrm>
        </p:grpSpPr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C35821C3-EAE8-13EB-3563-331F43FFCA3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5800" y="712097"/>
              <a:ext cx="1936296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B70659A6-CA59-FEE8-E7DC-114D1C49BA88}"/>
                </a:ext>
              </a:extLst>
            </p:cNvPr>
            <p:cNvSpPr txBox="1"/>
            <p:nvPr/>
          </p:nvSpPr>
          <p:spPr>
            <a:xfrm>
              <a:off x="2593085" y="465876"/>
              <a:ext cx="2244012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RS" sz="2600" dirty="0"/>
                <a:t>dužine rečnika!</a:t>
              </a:r>
            </a:p>
          </p:txBody>
        </p:sp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145C0E96-0BAD-E769-98B4-4E9FE452885A}"/>
                </a:ext>
              </a:extLst>
            </p:cNvPr>
            <p:cNvCxnSpPr>
              <a:cxnSpLocks/>
            </p:cNvCxnSpPr>
            <p:nvPr/>
          </p:nvCxnSpPr>
          <p:spPr>
            <a:xfrm>
              <a:off x="4808086" y="712097"/>
              <a:ext cx="1936296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1FFE62F9-4663-284C-972C-D9CD6BEF49BB}"/>
              </a:ext>
            </a:extLst>
          </p:cNvPr>
          <p:cNvGrpSpPr/>
          <p:nvPr/>
        </p:nvGrpSpPr>
        <p:grpSpPr>
          <a:xfrm>
            <a:off x="6628722" y="2659161"/>
            <a:ext cx="537484" cy="1526198"/>
            <a:chOff x="6628722" y="2659161"/>
            <a:chExt cx="537484" cy="1526198"/>
          </a:xfrm>
        </p:grpSpPr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6FFD9A24-D150-0EEB-021F-4888009E3449}"/>
                </a:ext>
              </a:extLst>
            </p:cNvPr>
            <p:cNvCxnSpPr>
              <a:stCxn id="22" idx="6"/>
              <a:endCxn id="25" idx="2"/>
            </p:cNvCxnSpPr>
            <p:nvPr/>
          </p:nvCxnSpPr>
          <p:spPr>
            <a:xfrm>
              <a:off x="6628722" y="2659161"/>
              <a:ext cx="53748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415562F2-7DAB-36DB-9151-045D4CB5A147}"/>
                </a:ext>
              </a:extLst>
            </p:cNvPr>
            <p:cNvCxnSpPr>
              <a:cxnSpLocks/>
              <a:stCxn id="22" idx="6"/>
              <a:endCxn id="26" idx="2"/>
            </p:cNvCxnSpPr>
            <p:nvPr/>
          </p:nvCxnSpPr>
          <p:spPr>
            <a:xfrm>
              <a:off x="6628722" y="2659161"/>
              <a:ext cx="537484" cy="7630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CF067E72-7719-90C3-C0AA-07DD78CA9361}"/>
                </a:ext>
              </a:extLst>
            </p:cNvPr>
            <p:cNvCxnSpPr>
              <a:cxnSpLocks/>
              <a:stCxn id="22" idx="6"/>
              <a:endCxn id="27" idx="2"/>
            </p:cNvCxnSpPr>
            <p:nvPr/>
          </p:nvCxnSpPr>
          <p:spPr>
            <a:xfrm>
              <a:off x="6628722" y="2659161"/>
              <a:ext cx="537484" cy="152619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20B32ED3-BAAE-482E-CE67-8C7B2EFBE75C}"/>
                </a:ext>
              </a:extLst>
            </p:cNvPr>
            <p:cNvCxnSpPr>
              <a:cxnSpLocks/>
              <a:stCxn id="23" idx="6"/>
              <a:endCxn id="25" idx="2"/>
            </p:cNvCxnSpPr>
            <p:nvPr/>
          </p:nvCxnSpPr>
          <p:spPr>
            <a:xfrm flipV="1">
              <a:off x="6628722" y="2659161"/>
              <a:ext cx="537484" cy="7630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427C95DB-4CCA-D80E-5E36-C76D4B8BAA0A}"/>
                </a:ext>
              </a:extLst>
            </p:cNvPr>
            <p:cNvCxnSpPr>
              <a:cxnSpLocks/>
              <a:stCxn id="23" idx="6"/>
              <a:endCxn id="26" idx="2"/>
            </p:cNvCxnSpPr>
            <p:nvPr/>
          </p:nvCxnSpPr>
          <p:spPr>
            <a:xfrm>
              <a:off x="6628722" y="3422260"/>
              <a:ext cx="53748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FD28DAD5-181A-C99D-084E-12EDAD5C0778}"/>
                </a:ext>
              </a:extLst>
            </p:cNvPr>
            <p:cNvCxnSpPr>
              <a:cxnSpLocks/>
              <a:stCxn id="23" idx="6"/>
              <a:endCxn id="27" idx="2"/>
            </p:cNvCxnSpPr>
            <p:nvPr/>
          </p:nvCxnSpPr>
          <p:spPr>
            <a:xfrm>
              <a:off x="6628722" y="3422260"/>
              <a:ext cx="537484" cy="7630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395B36DA-FA97-6A62-788B-C5C550C72428}"/>
                </a:ext>
              </a:extLst>
            </p:cNvPr>
            <p:cNvCxnSpPr>
              <a:cxnSpLocks/>
              <a:stCxn id="24" idx="6"/>
              <a:endCxn id="27" idx="2"/>
            </p:cNvCxnSpPr>
            <p:nvPr/>
          </p:nvCxnSpPr>
          <p:spPr>
            <a:xfrm>
              <a:off x="6628722" y="4185359"/>
              <a:ext cx="53748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105F1093-9D68-9ABA-4BD8-74C068A7DA68}"/>
                </a:ext>
              </a:extLst>
            </p:cNvPr>
            <p:cNvCxnSpPr>
              <a:cxnSpLocks/>
              <a:stCxn id="24" idx="6"/>
              <a:endCxn id="26" idx="2"/>
            </p:cNvCxnSpPr>
            <p:nvPr/>
          </p:nvCxnSpPr>
          <p:spPr>
            <a:xfrm flipV="1">
              <a:off x="6628722" y="3422260"/>
              <a:ext cx="537484" cy="7630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F1118E36-D228-0172-C35B-14F3CB6D78DD}"/>
                </a:ext>
              </a:extLst>
            </p:cNvPr>
            <p:cNvCxnSpPr>
              <a:cxnSpLocks/>
              <a:stCxn id="24" idx="6"/>
              <a:endCxn id="25" idx="2"/>
            </p:cNvCxnSpPr>
            <p:nvPr/>
          </p:nvCxnSpPr>
          <p:spPr>
            <a:xfrm flipV="1">
              <a:off x="6628722" y="2659161"/>
              <a:ext cx="537484" cy="152619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A52354B7-3572-123B-CC8F-61F8C567119E}"/>
              </a:ext>
            </a:extLst>
          </p:cNvPr>
          <p:cNvGrpSpPr/>
          <p:nvPr/>
        </p:nvGrpSpPr>
        <p:grpSpPr>
          <a:xfrm>
            <a:off x="7646965" y="761727"/>
            <a:ext cx="1186327" cy="5305969"/>
            <a:chOff x="7649365" y="769277"/>
            <a:chExt cx="1186327" cy="5305969"/>
          </a:xfrm>
        </p:grpSpPr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2474E570-6889-7554-E164-E4C90C57308C}"/>
                </a:ext>
              </a:extLst>
            </p:cNvPr>
            <p:cNvCxnSpPr>
              <a:stCxn id="25" idx="7"/>
              <a:endCxn id="28" idx="2"/>
            </p:cNvCxnSpPr>
            <p:nvPr/>
          </p:nvCxnSpPr>
          <p:spPr>
            <a:xfrm flipV="1">
              <a:off x="7649365" y="769277"/>
              <a:ext cx="1027230" cy="16923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58D008D4-D3B3-ABCB-A6A7-139B3D904B9E}"/>
                </a:ext>
              </a:extLst>
            </p:cNvPr>
            <p:cNvCxnSpPr>
              <a:cxnSpLocks/>
              <a:stCxn id="25" idx="7"/>
              <a:endCxn id="29" idx="2"/>
            </p:cNvCxnSpPr>
            <p:nvPr/>
          </p:nvCxnSpPr>
          <p:spPr>
            <a:xfrm flipV="1">
              <a:off x="7649365" y="1345657"/>
              <a:ext cx="1027229" cy="111592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372DE2F2-9CCB-F78A-EB12-36C50A814FAA}"/>
                </a:ext>
              </a:extLst>
            </p:cNvPr>
            <p:cNvCxnSpPr>
              <a:cxnSpLocks/>
              <a:stCxn id="25" idx="7"/>
              <a:endCxn id="30" idx="2"/>
            </p:cNvCxnSpPr>
            <p:nvPr/>
          </p:nvCxnSpPr>
          <p:spPr>
            <a:xfrm flipV="1">
              <a:off x="7649365" y="1922037"/>
              <a:ext cx="1027229" cy="5395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956B6BA0-6931-59FE-874E-1B2D29B37AF4}"/>
                </a:ext>
              </a:extLst>
            </p:cNvPr>
            <p:cNvCxnSpPr>
              <a:cxnSpLocks/>
              <a:stCxn id="25" idx="6"/>
              <a:endCxn id="31" idx="2"/>
            </p:cNvCxnSpPr>
            <p:nvPr/>
          </p:nvCxnSpPr>
          <p:spPr>
            <a:xfrm flipV="1">
              <a:off x="7732262" y="2498417"/>
              <a:ext cx="944333" cy="16074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EA092DE9-40E9-10D3-6625-E9B651896378}"/>
                </a:ext>
              </a:extLst>
            </p:cNvPr>
            <p:cNvCxnSpPr>
              <a:cxnSpLocks/>
              <a:stCxn id="25" idx="6"/>
              <a:endCxn id="32" idx="2"/>
            </p:cNvCxnSpPr>
            <p:nvPr/>
          </p:nvCxnSpPr>
          <p:spPr>
            <a:xfrm>
              <a:off x="7732262" y="2659161"/>
              <a:ext cx="944332" cy="41563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47E58F24-C085-D339-EE36-889BAC77D424}"/>
                </a:ext>
              </a:extLst>
            </p:cNvPr>
            <p:cNvCxnSpPr>
              <a:cxnSpLocks/>
              <a:stCxn id="25" idx="6"/>
              <a:endCxn id="33" idx="2"/>
            </p:cNvCxnSpPr>
            <p:nvPr/>
          </p:nvCxnSpPr>
          <p:spPr>
            <a:xfrm>
              <a:off x="7732262" y="2659161"/>
              <a:ext cx="944332" cy="99201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3F9F4E63-6972-D824-ED0A-4C39A665F6DC}"/>
                </a:ext>
              </a:extLst>
            </p:cNvPr>
            <p:cNvCxnSpPr>
              <a:cxnSpLocks/>
              <a:stCxn id="25" idx="6"/>
              <a:endCxn id="34" idx="1"/>
            </p:cNvCxnSpPr>
            <p:nvPr/>
          </p:nvCxnSpPr>
          <p:spPr>
            <a:xfrm>
              <a:off x="7732262" y="2659161"/>
              <a:ext cx="1103430" cy="204064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7242AE07-73AD-FC65-0B5F-BE9C587A247C}"/>
                </a:ext>
              </a:extLst>
            </p:cNvPr>
            <p:cNvCxnSpPr>
              <a:cxnSpLocks/>
              <a:stCxn id="25" idx="5"/>
              <a:endCxn id="35" idx="1"/>
            </p:cNvCxnSpPr>
            <p:nvPr/>
          </p:nvCxnSpPr>
          <p:spPr>
            <a:xfrm>
              <a:off x="7649365" y="2856744"/>
              <a:ext cx="1186326" cy="243199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6FAA5942-5901-A11A-6FDC-759C625F8CAC}"/>
                </a:ext>
              </a:extLst>
            </p:cNvPr>
            <p:cNvCxnSpPr>
              <a:cxnSpLocks/>
              <a:stCxn id="25" idx="5"/>
              <a:endCxn id="36" idx="2"/>
            </p:cNvCxnSpPr>
            <p:nvPr/>
          </p:nvCxnSpPr>
          <p:spPr>
            <a:xfrm>
              <a:off x="7649365" y="2856744"/>
              <a:ext cx="1103429" cy="321850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7" name="Group 186">
            <a:extLst>
              <a:ext uri="{FF2B5EF4-FFF2-40B4-BE49-F238E27FC236}">
                <a16:creationId xmlns:a16="http://schemas.microsoft.com/office/drawing/2014/main" id="{2874AEB4-20C9-8AD9-8918-24DD090EC758}"/>
              </a:ext>
            </a:extLst>
          </p:cNvPr>
          <p:cNvGrpSpPr/>
          <p:nvPr/>
        </p:nvGrpSpPr>
        <p:grpSpPr>
          <a:xfrm>
            <a:off x="7649365" y="871538"/>
            <a:ext cx="1186327" cy="5203708"/>
            <a:chOff x="7649365" y="871538"/>
            <a:chExt cx="1186327" cy="5203708"/>
          </a:xfrm>
        </p:grpSpPr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7EC4BD49-A346-770C-6ACF-22A5319A6661}"/>
                </a:ext>
              </a:extLst>
            </p:cNvPr>
            <p:cNvCxnSpPr>
              <a:stCxn id="26" idx="7"/>
            </p:cNvCxnSpPr>
            <p:nvPr/>
          </p:nvCxnSpPr>
          <p:spPr>
            <a:xfrm flipV="1">
              <a:off x="7649365" y="871538"/>
              <a:ext cx="1027229" cy="235313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77F46722-DCE4-D54B-FB21-6DD9A6D66AC7}"/>
                </a:ext>
              </a:extLst>
            </p:cNvPr>
            <p:cNvCxnSpPr>
              <a:cxnSpLocks/>
              <a:stCxn id="26" idx="7"/>
              <a:endCxn id="29" idx="2"/>
            </p:cNvCxnSpPr>
            <p:nvPr/>
          </p:nvCxnSpPr>
          <p:spPr>
            <a:xfrm flipV="1">
              <a:off x="7649365" y="1345657"/>
              <a:ext cx="1027229" cy="187901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1378C919-E59E-44DE-E191-EDFDD634E89C}"/>
                </a:ext>
              </a:extLst>
            </p:cNvPr>
            <p:cNvCxnSpPr>
              <a:cxnSpLocks/>
              <a:stCxn id="26" idx="7"/>
              <a:endCxn id="30" idx="2"/>
            </p:cNvCxnSpPr>
            <p:nvPr/>
          </p:nvCxnSpPr>
          <p:spPr>
            <a:xfrm flipV="1">
              <a:off x="7649365" y="1922037"/>
              <a:ext cx="1027229" cy="130263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3E7ED1B3-EDF4-E070-A9AA-3E97F3E355B5}"/>
                </a:ext>
              </a:extLst>
            </p:cNvPr>
            <p:cNvCxnSpPr>
              <a:cxnSpLocks/>
              <a:stCxn id="26" idx="6"/>
              <a:endCxn id="31" idx="2"/>
            </p:cNvCxnSpPr>
            <p:nvPr/>
          </p:nvCxnSpPr>
          <p:spPr>
            <a:xfrm flipV="1">
              <a:off x="7732262" y="2498417"/>
              <a:ext cx="944333" cy="9238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C4B4982B-F920-FF2C-A4DD-7922A6A3DD51}"/>
                </a:ext>
              </a:extLst>
            </p:cNvPr>
            <p:cNvCxnSpPr>
              <a:cxnSpLocks/>
              <a:stCxn id="26" idx="6"/>
              <a:endCxn id="32" idx="2"/>
            </p:cNvCxnSpPr>
            <p:nvPr/>
          </p:nvCxnSpPr>
          <p:spPr>
            <a:xfrm flipV="1">
              <a:off x="7732262" y="3074797"/>
              <a:ext cx="944332" cy="34746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F8A6D42F-A6A3-705A-E294-D96DF24BADDB}"/>
                </a:ext>
              </a:extLst>
            </p:cNvPr>
            <p:cNvCxnSpPr>
              <a:cxnSpLocks/>
              <a:stCxn id="26" idx="6"/>
              <a:endCxn id="33" idx="2"/>
            </p:cNvCxnSpPr>
            <p:nvPr/>
          </p:nvCxnSpPr>
          <p:spPr>
            <a:xfrm>
              <a:off x="7732262" y="3422260"/>
              <a:ext cx="944332" cy="22891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E48282A5-3F77-1B97-E738-BCE93905BA03}"/>
                </a:ext>
              </a:extLst>
            </p:cNvPr>
            <p:cNvCxnSpPr>
              <a:cxnSpLocks/>
              <a:stCxn id="26" idx="5"/>
              <a:endCxn id="34" idx="1"/>
            </p:cNvCxnSpPr>
            <p:nvPr/>
          </p:nvCxnSpPr>
          <p:spPr>
            <a:xfrm>
              <a:off x="7649365" y="3619843"/>
              <a:ext cx="1186327" cy="107996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8052951C-F494-5756-4BE5-4E1BC9D7E2F7}"/>
                </a:ext>
              </a:extLst>
            </p:cNvPr>
            <p:cNvCxnSpPr>
              <a:cxnSpLocks/>
              <a:stCxn id="26" idx="5"/>
              <a:endCxn id="35" idx="1"/>
            </p:cNvCxnSpPr>
            <p:nvPr/>
          </p:nvCxnSpPr>
          <p:spPr>
            <a:xfrm>
              <a:off x="7649365" y="3619843"/>
              <a:ext cx="1186326" cy="166889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id="{C547B6D1-E09B-3EEA-B36A-69346304DF49}"/>
                </a:ext>
              </a:extLst>
            </p:cNvPr>
            <p:cNvCxnSpPr>
              <a:cxnSpLocks/>
              <a:stCxn id="26" idx="5"/>
              <a:endCxn id="36" idx="2"/>
            </p:cNvCxnSpPr>
            <p:nvPr/>
          </p:nvCxnSpPr>
          <p:spPr>
            <a:xfrm>
              <a:off x="7649365" y="3619843"/>
              <a:ext cx="1103429" cy="245540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8" name="TextBox 187">
            <a:extLst>
              <a:ext uri="{FF2B5EF4-FFF2-40B4-BE49-F238E27FC236}">
                <a16:creationId xmlns:a16="http://schemas.microsoft.com/office/drawing/2014/main" id="{88515C1F-914C-2735-2B14-B222F9E5FB21}"/>
              </a:ext>
            </a:extLst>
          </p:cNvPr>
          <p:cNvSpPr txBox="1"/>
          <p:nvPr/>
        </p:nvSpPr>
        <p:spPr>
          <a:xfrm>
            <a:off x="10071327" y="1682553"/>
            <a:ext cx="136071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RS" sz="2600" b="1" dirty="0">
                <a:solidFill>
                  <a:srgbClr val="FF0000"/>
                </a:solidFill>
              </a:rPr>
              <a:t>loptu</a:t>
            </a:r>
          </a:p>
        </p:txBody>
      </p:sp>
      <p:cxnSp>
        <p:nvCxnSpPr>
          <p:cNvPr id="190" name="Straight Arrow Connector 189">
            <a:extLst>
              <a:ext uri="{FF2B5EF4-FFF2-40B4-BE49-F238E27FC236}">
                <a16:creationId xmlns:a16="http://schemas.microsoft.com/office/drawing/2014/main" id="{8B1E42CC-5571-87CB-7A6B-DB2354692A62}"/>
              </a:ext>
            </a:extLst>
          </p:cNvPr>
          <p:cNvCxnSpPr/>
          <p:nvPr/>
        </p:nvCxnSpPr>
        <p:spPr>
          <a:xfrm flipH="1">
            <a:off x="9318850" y="1959400"/>
            <a:ext cx="1006931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1" name="TextBox 190">
            <a:extLst>
              <a:ext uri="{FF2B5EF4-FFF2-40B4-BE49-F238E27FC236}">
                <a16:creationId xmlns:a16="http://schemas.microsoft.com/office/drawing/2014/main" id="{0D290793-154C-8A5E-3330-D7774CC6A3E1}"/>
              </a:ext>
            </a:extLst>
          </p:cNvPr>
          <p:cNvSpPr txBox="1"/>
          <p:nvPr/>
        </p:nvSpPr>
        <p:spPr>
          <a:xfrm>
            <a:off x="478994" y="152389"/>
            <a:ext cx="45502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RS" sz="4000" b="1" dirty="0">
                <a:solidFill>
                  <a:schemeClr val="accent2"/>
                </a:solidFill>
              </a:rPr>
              <a:t>Neuronska mreža</a:t>
            </a:r>
          </a:p>
        </p:txBody>
      </p:sp>
    </p:spTree>
    <p:extLst>
      <p:ext uri="{BB962C8B-B14F-4D97-AF65-F5344CB8AC3E}">
        <p14:creationId xmlns:p14="http://schemas.microsoft.com/office/powerpoint/2010/main" val="2521734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>
            <a:extLst>
              <a:ext uri="{FF2B5EF4-FFF2-40B4-BE49-F238E27FC236}">
                <a16:creationId xmlns:a16="http://schemas.microsoft.com/office/drawing/2014/main" id="{DD40DB72-DC98-3D4C-8535-C9446E00C488}"/>
              </a:ext>
            </a:extLst>
          </p:cNvPr>
          <p:cNvGrpSpPr/>
          <p:nvPr/>
        </p:nvGrpSpPr>
        <p:grpSpPr>
          <a:xfrm>
            <a:off x="1526043" y="1929545"/>
            <a:ext cx="2525488" cy="2985433"/>
            <a:chOff x="968827" y="1839684"/>
            <a:chExt cx="2525488" cy="2985433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DD92000E-BC44-E810-4DB1-DED172715E0F}"/>
                </a:ext>
              </a:extLst>
            </p:cNvPr>
            <p:cNvSpPr txBox="1"/>
            <p:nvPr/>
          </p:nvSpPr>
          <p:spPr>
            <a:xfrm>
              <a:off x="968827" y="1839684"/>
              <a:ext cx="1360716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RS" sz="2600" b="1" dirty="0"/>
                <a:t>dečak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661110B-12C7-4B64-12A6-7DDE6ECFD507}"/>
                </a:ext>
              </a:extLst>
            </p:cNvPr>
            <p:cNvSpPr txBox="1"/>
            <p:nvPr/>
          </p:nvSpPr>
          <p:spPr>
            <a:xfrm>
              <a:off x="2133599" y="1839684"/>
              <a:ext cx="1360716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RS" sz="2600" b="1" dirty="0"/>
                <a:t>baca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830C7AC-B9CB-84EB-742A-BBB26004B6B8}"/>
                </a:ext>
              </a:extLst>
            </p:cNvPr>
            <p:cNvSpPr txBox="1"/>
            <p:nvPr/>
          </p:nvSpPr>
          <p:spPr>
            <a:xfrm>
              <a:off x="1344383" y="2332127"/>
              <a:ext cx="598716" cy="24929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RS" sz="2600" b="1" dirty="0">
                  <a:solidFill>
                    <a:schemeClr val="accent2"/>
                  </a:solidFill>
                </a:rPr>
                <a:t>5</a:t>
              </a:r>
            </a:p>
            <a:p>
              <a:pPr algn="ctr"/>
              <a:r>
                <a:rPr lang="en-RS" sz="2600" b="1" dirty="0">
                  <a:solidFill>
                    <a:schemeClr val="accent2"/>
                  </a:solidFill>
                </a:rPr>
                <a:t>7</a:t>
              </a:r>
            </a:p>
            <a:p>
              <a:pPr algn="ctr"/>
              <a:r>
                <a:rPr lang="en-RS" sz="2600" b="1" dirty="0">
                  <a:solidFill>
                    <a:schemeClr val="accent2"/>
                  </a:solidFill>
                </a:rPr>
                <a:t>0</a:t>
              </a:r>
            </a:p>
            <a:p>
              <a:pPr algn="ctr"/>
              <a:r>
                <a:rPr lang="en-RS" sz="2600" b="1" dirty="0">
                  <a:solidFill>
                    <a:schemeClr val="accent2"/>
                  </a:solidFill>
                </a:rPr>
                <a:t>12</a:t>
              </a:r>
            </a:p>
            <a:p>
              <a:pPr algn="ctr"/>
              <a:r>
                <a:rPr lang="en-RS" sz="2600" b="1" dirty="0">
                  <a:solidFill>
                    <a:schemeClr val="accent2"/>
                  </a:solidFill>
                </a:rPr>
                <a:t>3</a:t>
              </a:r>
            </a:p>
            <a:p>
              <a:pPr algn="ctr"/>
              <a:r>
                <a:rPr lang="en-RS" sz="2600" b="1" dirty="0">
                  <a:solidFill>
                    <a:schemeClr val="accent2"/>
                  </a:solidFill>
                </a:rPr>
                <a:t>9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1B5BE17-8CBA-6CCB-D232-6C3009A9479C}"/>
                </a:ext>
              </a:extLst>
            </p:cNvPr>
            <p:cNvSpPr txBox="1"/>
            <p:nvPr/>
          </p:nvSpPr>
          <p:spPr>
            <a:xfrm>
              <a:off x="2514599" y="2332127"/>
              <a:ext cx="598716" cy="24929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RS" sz="2600" b="1" dirty="0">
                  <a:solidFill>
                    <a:schemeClr val="accent2"/>
                  </a:solidFill>
                </a:rPr>
                <a:t>12</a:t>
              </a:r>
            </a:p>
            <a:p>
              <a:pPr algn="ctr"/>
              <a:r>
                <a:rPr lang="en-RS" sz="2600" b="1" dirty="0">
                  <a:solidFill>
                    <a:schemeClr val="accent2"/>
                  </a:solidFill>
                </a:rPr>
                <a:t>2</a:t>
              </a:r>
            </a:p>
            <a:p>
              <a:pPr algn="ctr"/>
              <a:r>
                <a:rPr lang="en-RS" sz="2600" b="1" dirty="0">
                  <a:solidFill>
                    <a:schemeClr val="accent2"/>
                  </a:solidFill>
                </a:rPr>
                <a:t>5</a:t>
              </a:r>
            </a:p>
            <a:p>
              <a:pPr algn="ctr"/>
              <a:r>
                <a:rPr lang="en-RS" sz="2600" b="1" dirty="0">
                  <a:solidFill>
                    <a:schemeClr val="accent2"/>
                  </a:solidFill>
                </a:rPr>
                <a:t>6</a:t>
              </a:r>
            </a:p>
            <a:p>
              <a:pPr algn="ctr"/>
              <a:r>
                <a:rPr lang="en-RS" sz="2600" b="1" dirty="0">
                  <a:solidFill>
                    <a:schemeClr val="accent2"/>
                  </a:solidFill>
                </a:rPr>
                <a:t>1</a:t>
              </a:r>
            </a:p>
            <a:p>
              <a:pPr algn="ctr"/>
              <a:r>
                <a:rPr lang="en-RS" sz="2600" b="1" dirty="0">
                  <a:solidFill>
                    <a:schemeClr val="accent2"/>
                  </a:solidFill>
                </a:rPr>
                <a:t>0</a:t>
              </a:r>
            </a:p>
          </p:txBody>
        </p:sp>
        <p:sp>
          <p:nvSpPr>
            <p:cNvPr id="10" name="Left Bracket 9">
              <a:extLst>
                <a:ext uri="{FF2B5EF4-FFF2-40B4-BE49-F238E27FC236}">
                  <a16:creationId xmlns:a16="http://schemas.microsoft.com/office/drawing/2014/main" id="{6B674295-AAB7-01B6-8C64-C6926C338EA6}"/>
                </a:ext>
              </a:extLst>
            </p:cNvPr>
            <p:cNvSpPr/>
            <p:nvPr/>
          </p:nvSpPr>
          <p:spPr>
            <a:xfrm>
              <a:off x="1311727" y="2332127"/>
              <a:ext cx="141515" cy="2492990"/>
            </a:xfrm>
            <a:prstGeom prst="leftBracket">
              <a:avLst/>
            </a:prstGeom>
            <a:ln w="381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RS"/>
            </a:p>
          </p:txBody>
        </p:sp>
        <p:sp>
          <p:nvSpPr>
            <p:cNvPr id="11" name="Left Bracket 10">
              <a:extLst>
                <a:ext uri="{FF2B5EF4-FFF2-40B4-BE49-F238E27FC236}">
                  <a16:creationId xmlns:a16="http://schemas.microsoft.com/office/drawing/2014/main" id="{591095D9-F33B-498C-AEA4-B4D53F9ADC02}"/>
                </a:ext>
              </a:extLst>
            </p:cNvPr>
            <p:cNvSpPr/>
            <p:nvPr/>
          </p:nvSpPr>
          <p:spPr>
            <a:xfrm>
              <a:off x="2480581" y="2332124"/>
              <a:ext cx="141515" cy="2492990"/>
            </a:xfrm>
            <a:prstGeom prst="leftBracket">
              <a:avLst/>
            </a:prstGeom>
            <a:ln w="381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RS"/>
            </a:p>
          </p:txBody>
        </p:sp>
        <p:sp>
          <p:nvSpPr>
            <p:cNvPr id="12" name="Left Bracket 11">
              <a:extLst>
                <a:ext uri="{FF2B5EF4-FFF2-40B4-BE49-F238E27FC236}">
                  <a16:creationId xmlns:a16="http://schemas.microsoft.com/office/drawing/2014/main" id="{02028E5C-3F98-2316-AE42-F12FDED16D58}"/>
                </a:ext>
              </a:extLst>
            </p:cNvPr>
            <p:cNvSpPr/>
            <p:nvPr/>
          </p:nvSpPr>
          <p:spPr>
            <a:xfrm flipH="1">
              <a:off x="3034393" y="2332124"/>
              <a:ext cx="141515" cy="2492990"/>
            </a:xfrm>
            <a:prstGeom prst="leftBracket">
              <a:avLst/>
            </a:prstGeom>
            <a:ln w="381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RS"/>
            </a:p>
          </p:txBody>
        </p:sp>
        <p:sp>
          <p:nvSpPr>
            <p:cNvPr id="13" name="Left Bracket 12">
              <a:extLst>
                <a:ext uri="{FF2B5EF4-FFF2-40B4-BE49-F238E27FC236}">
                  <a16:creationId xmlns:a16="http://schemas.microsoft.com/office/drawing/2014/main" id="{0D64ADD8-0CEB-B640-80A8-F79E91B9A700}"/>
                </a:ext>
              </a:extLst>
            </p:cNvPr>
            <p:cNvSpPr/>
            <p:nvPr/>
          </p:nvSpPr>
          <p:spPr>
            <a:xfrm flipH="1">
              <a:off x="1858735" y="2332124"/>
              <a:ext cx="141515" cy="2492990"/>
            </a:xfrm>
            <a:prstGeom prst="leftBracket">
              <a:avLst/>
            </a:prstGeom>
            <a:ln w="381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RS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0FB6F59B-C9AA-635F-BC8B-B33DFEF87ACC}"/>
              </a:ext>
            </a:extLst>
          </p:cNvPr>
          <p:cNvGrpSpPr/>
          <p:nvPr/>
        </p:nvGrpSpPr>
        <p:grpSpPr>
          <a:xfrm>
            <a:off x="4614867" y="1235088"/>
            <a:ext cx="566056" cy="4374346"/>
            <a:chOff x="4057651" y="1217002"/>
            <a:chExt cx="566056" cy="4374346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E0AC428C-0BC5-61A1-11E0-7F4BB7935E29}"/>
                </a:ext>
              </a:extLst>
            </p:cNvPr>
            <p:cNvSpPr/>
            <p:nvPr/>
          </p:nvSpPr>
          <p:spPr>
            <a:xfrm>
              <a:off x="4057651" y="1217002"/>
              <a:ext cx="566056" cy="558851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RS" sz="1300" b="1" dirty="0"/>
                <a:t>i</a:t>
              </a:r>
              <a:r>
                <a:rPr lang="en-RS" sz="1300" b="1" baseline="-25000" dirty="0"/>
                <a:t>1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38B22BE9-3D33-99B5-0435-72BC344E1863}"/>
                </a:ext>
              </a:extLst>
            </p:cNvPr>
            <p:cNvSpPr/>
            <p:nvPr/>
          </p:nvSpPr>
          <p:spPr>
            <a:xfrm>
              <a:off x="4057651" y="1980101"/>
              <a:ext cx="566056" cy="558851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RS" sz="1300" b="1" dirty="0"/>
                <a:t>i</a:t>
              </a:r>
              <a:r>
                <a:rPr lang="en-RS" sz="1300" b="1" baseline="-25000" dirty="0"/>
                <a:t>2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36A4B5CB-C347-B129-E648-1085834CD50C}"/>
                </a:ext>
              </a:extLst>
            </p:cNvPr>
            <p:cNvSpPr/>
            <p:nvPr/>
          </p:nvSpPr>
          <p:spPr>
            <a:xfrm>
              <a:off x="4057651" y="2743200"/>
              <a:ext cx="566056" cy="558851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RS" sz="1300" b="1" dirty="0"/>
                <a:t>i</a:t>
              </a:r>
              <a:r>
                <a:rPr lang="en-RS" sz="1300" b="1" baseline="-25000" dirty="0"/>
                <a:t>3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3FEABEC0-0797-09A9-6805-8D3BC7FA6B3E}"/>
                </a:ext>
              </a:extLst>
            </p:cNvPr>
            <p:cNvSpPr/>
            <p:nvPr/>
          </p:nvSpPr>
          <p:spPr>
            <a:xfrm>
              <a:off x="4057651" y="3506299"/>
              <a:ext cx="566056" cy="558851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RS" sz="1300" b="1" dirty="0"/>
                <a:t>i</a:t>
              </a:r>
              <a:r>
                <a:rPr lang="en-RS" sz="1300" b="1" baseline="-25000" dirty="0"/>
                <a:t>4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6AE78A55-4737-A080-00B2-CF11D2334F89}"/>
                </a:ext>
              </a:extLst>
            </p:cNvPr>
            <p:cNvSpPr/>
            <p:nvPr/>
          </p:nvSpPr>
          <p:spPr>
            <a:xfrm>
              <a:off x="4057651" y="4269398"/>
              <a:ext cx="566056" cy="558851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RS" sz="1300" b="1" dirty="0"/>
                <a:t>i</a:t>
              </a:r>
              <a:r>
                <a:rPr lang="en-RS" sz="1300" b="1" baseline="-25000" dirty="0"/>
                <a:t>5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512BB88D-0905-A1EA-B841-38763D7921D4}"/>
                </a:ext>
              </a:extLst>
            </p:cNvPr>
            <p:cNvSpPr/>
            <p:nvPr/>
          </p:nvSpPr>
          <p:spPr>
            <a:xfrm>
              <a:off x="4057651" y="5032497"/>
              <a:ext cx="566056" cy="558851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RS" sz="1300" b="1" dirty="0"/>
                <a:t>i</a:t>
              </a:r>
              <a:r>
                <a:rPr lang="en-RS" sz="1300" b="1" baseline="-25000" dirty="0"/>
                <a:t>6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98C91629-50F7-46F1-642A-89484AB36C37}"/>
              </a:ext>
            </a:extLst>
          </p:cNvPr>
          <p:cNvGrpSpPr/>
          <p:nvPr/>
        </p:nvGrpSpPr>
        <p:grpSpPr>
          <a:xfrm>
            <a:off x="6062666" y="2379735"/>
            <a:ext cx="1669596" cy="2085049"/>
            <a:chOff x="5493206" y="2536371"/>
            <a:chExt cx="1669596" cy="2085049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ED6C7A82-1AD7-F783-82E3-222464730A15}"/>
                </a:ext>
              </a:extLst>
            </p:cNvPr>
            <p:cNvSpPr/>
            <p:nvPr/>
          </p:nvSpPr>
          <p:spPr>
            <a:xfrm>
              <a:off x="5493206" y="2536371"/>
              <a:ext cx="566056" cy="558851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RS" sz="1300" b="1" dirty="0"/>
                <a:t>h</a:t>
              </a:r>
              <a:r>
                <a:rPr lang="en-RS" sz="1300" b="1" baseline="-25000" dirty="0"/>
                <a:t>11</a:t>
              </a: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F29023E3-49BA-48C3-7D4A-D78ED6CBDAD8}"/>
                </a:ext>
              </a:extLst>
            </p:cNvPr>
            <p:cNvSpPr/>
            <p:nvPr/>
          </p:nvSpPr>
          <p:spPr>
            <a:xfrm>
              <a:off x="5493206" y="3299470"/>
              <a:ext cx="566056" cy="558851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RS" sz="1300" b="1" dirty="0"/>
                <a:t>h</a:t>
              </a:r>
              <a:r>
                <a:rPr lang="en-RS" sz="1300" b="1" baseline="-25000" dirty="0"/>
                <a:t>12</a:t>
              </a: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5EA26130-F452-4A2C-9E8F-1A9877AB2C99}"/>
                </a:ext>
              </a:extLst>
            </p:cNvPr>
            <p:cNvSpPr/>
            <p:nvPr/>
          </p:nvSpPr>
          <p:spPr>
            <a:xfrm>
              <a:off x="5493206" y="4062569"/>
              <a:ext cx="566056" cy="558851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RS" sz="1300" b="1" dirty="0"/>
                <a:t>h</a:t>
              </a:r>
              <a:r>
                <a:rPr lang="en-RS" sz="1300" b="1" baseline="-25000" dirty="0"/>
                <a:t>13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F255F2D4-5E54-4444-9C43-7A6844585E81}"/>
                </a:ext>
              </a:extLst>
            </p:cNvPr>
            <p:cNvSpPr/>
            <p:nvPr/>
          </p:nvSpPr>
          <p:spPr>
            <a:xfrm>
              <a:off x="6596746" y="2536371"/>
              <a:ext cx="566056" cy="558851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RS" sz="1300" b="1" dirty="0"/>
                <a:t>h</a:t>
              </a:r>
              <a:r>
                <a:rPr lang="en-RS" sz="1300" b="1" baseline="-25000" dirty="0"/>
                <a:t>21</a:t>
              </a: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503F01AE-F385-0ED0-6D5F-917E720D683C}"/>
                </a:ext>
              </a:extLst>
            </p:cNvPr>
            <p:cNvSpPr/>
            <p:nvPr/>
          </p:nvSpPr>
          <p:spPr>
            <a:xfrm>
              <a:off x="6596746" y="3299470"/>
              <a:ext cx="566056" cy="558851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RS" sz="1300" b="1" dirty="0"/>
                <a:t>h</a:t>
              </a:r>
              <a:r>
                <a:rPr lang="en-RS" sz="1300" b="1" baseline="-25000" dirty="0"/>
                <a:t>22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C07CC19E-6F5E-1FA0-50AA-4E4CBD51341F}"/>
                </a:ext>
              </a:extLst>
            </p:cNvPr>
            <p:cNvSpPr/>
            <p:nvPr/>
          </p:nvSpPr>
          <p:spPr>
            <a:xfrm>
              <a:off x="6596746" y="4062569"/>
              <a:ext cx="566056" cy="558851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RS" sz="1300" b="1" dirty="0"/>
                <a:t>h</a:t>
              </a:r>
              <a:r>
                <a:rPr lang="en-RS" sz="1300" b="1" baseline="-25000" dirty="0"/>
                <a:t>23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54D7AA77-ACD6-1E0B-0E6B-9D4173EBA785}"/>
              </a:ext>
            </a:extLst>
          </p:cNvPr>
          <p:cNvGrpSpPr/>
          <p:nvPr/>
        </p:nvGrpSpPr>
        <p:grpSpPr>
          <a:xfrm>
            <a:off x="8676594" y="489851"/>
            <a:ext cx="642257" cy="5864820"/>
            <a:chOff x="8490857" y="718457"/>
            <a:chExt cx="642257" cy="5864820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66370F51-375A-B427-4515-D9411EDCD432}"/>
                </a:ext>
              </a:extLst>
            </p:cNvPr>
            <p:cNvSpPr/>
            <p:nvPr/>
          </p:nvSpPr>
          <p:spPr>
            <a:xfrm>
              <a:off x="8490858" y="718457"/>
              <a:ext cx="566056" cy="558851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RS" sz="1300" b="1" dirty="0"/>
                <a:t>o</a:t>
              </a:r>
              <a:r>
                <a:rPr lang="en-RS" sz="1300" b="1" baseline="-25000" dirty="0"/>
                <a:t>1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69BDD56F-5E56-CB1C-8D5C-640417E37676}"/>
                </a:ext>
              </a:extLst>
            </p:cNvPr>
            <p:cNvSpPr/>
            <p:nvPr/>
          </p:nvSpPr>
          <p:spPr>
            <a:xfrm>
              <a:off x="8490857" y="1294837"/>
              <a:ext cx="566056" cy="558851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RS" sz="1300" b="1" dirty="0"/>
                <a:t>o</a:t>
              </a:r>
              <a:r>
                <a:rPr lang="en-RS" sz="1300" b="1" baseline="-25000" dirty="0"/>
                <a:t>2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FD43BD73-9BFC-665B-C203-208BD34AFFEA}"/>
                </a:ext>
              </a:extLst>
            </p:cNvPr>
            <p:cNvSpPr/>
            <p:nvPr/>
          </p:nvSpPr>
          <p:spPr>
            <a:xfrm>
              <a:off x="8490857" y="1871217"/>
              <a:ext cx="566056" cy="558851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RS" sz="1300" b="1" dirty="0"/>
                <a:t>0</a:t>
              </a:r>
              <a:r>
                <a:rPr lang="en-RS" sz="1300" b="1" baseline="-25000" dirty="0"/>
                <a:t>3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CC6BAC56-A501-3F5F-2A89-EDE41DE5A8D4}"/>
                </a:ext>
              </a:extLst>
            </p:cNvPr>
            <p:cNvSpPr/>
            <p:nvPr/>
          </p:nvSpPr>
          <p:spPr>
            <a:xfrm>
              <a:off x="8490858" y="2447597"/>
              <a:ext cx="566056" cy="558851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RS" sz="1300" b="1" dirty="0"/>
                <a:t>o</a:t>
              </a:r>
              <a:r>
                <a:rPr lang="en-RS" sz="1300" b="1" baseline="-25000" dirty="0"/>
                <a:t>4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320E2AE5-E471-C139-EBA1-1314A6624E37}"/>
                </a:ext>
              </a:extLst>
            </p:cNvPr>
            <p:cNvSpPr/>
            <p:nvPr/>
          </p:nvSpPr>
          <p:spPr>
            <a:xfrm>
              <a:off x="8490857" y="3023977"/>
              <a:ext cx="566056" cy="558851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RS" sz="1300" b="1" dirty="0"/>
                <a:t>0</a:t>
              </a:r>
              <a:r>
                <a:rPr lang="en-RS" sz="1300" b="1" baseline="-25000" dirty="0"/>
                <a:t>5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E3F56F5C-1201-E33D-82EA-581003E7AC34}"/>
                </a:ext>
              </a:extLst>
            </p:cNvPr>
            <p:cNvSpPr/>
            <p:nvPr/>
          </p:nvSpPr>
          <p:spPr>
            <a:xfrm>
              <a:off x="8490857" y="3600359"/>
              <a:ext cx="566056" cy="558851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RS" sz="1300" b="1" dirty="0"/>
                <a:t>o</a:t>
              </a:r>
              <a:r>
                <a:rPr lang="en-RS" sz="1300" b="1" baseline="-25000" dirty="0"/>
                <a:t>6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0D80B8AD-29BB-71B3-E69C-CD71C5BF053A}"/>
                </a:ext>
              </a:extLst>
            </p:cNvPr>
            <p:cNvSpPr/>
            <p:nvPr/>
          </p:nvSpPr>
          <p:spPr>
            <a:xfrm>
              <a:off x="8567058" y="4846570"/>
              <a:ext cx="566056" cy="558851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RS" sz="1300" b="1" dirty="0"/>
                <a:t>o</a:t>
              </a:r>
              <a:br>
                <a:rPr lang="en-RS" sz="1300" b="1" dirty="0"/>
              </a:br>
              <a:r>
                <a:rPr lang="en-RS" sz="1300" b="1" baseline="-25000" dirty="0"/>
                <a:t>n-2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F4FE10CE-322F-4803-5DF1-0241CA9A16C1}"/>
                </a:ext>
              </a:extLst>
            </p:cNvPr>
            <p:cNvSpPr/>
            <p:nvPr/>
          </p:nvSpPr>
          <p:spPr>
            <a:xfrm>
              <a:off x="8567057" y="5435498"/>
              <a:ext cx="566056" cy="558851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RS" sz="1300" b="1" dirty="0"/>
                <a:t>o</a:t>
              </a:r>
              <a:br>
                <a:rPr lang="en-RS" sz="1300" b="1" dirty="0"/>
              </a:br>
              <a:r>
                <a:rPr lang="en-RS" sz="1300" b="1" baseline="-25000" dirty="0"/>
                <a:t>n-1</a:t>
              </a:r>
            </a:p>
            <a:p>
              <a:pPr algn="ctr"/>
              <a:endParaRPr lang="en-RS" sz="900" b="1" baseline="-25000" dirty="0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09F15418-B9BC-A5DB-9F73-AA03DEE79F38}"/>
                </a:ext>
              </a:extLst>
            </p:cNvPr>
            <p:cNvSpPr/>
            <p:nvPr/>
          </p:nvSpPr>
          <p:spPr>
            <a:xfrm>
              <a:off x="8567057" y="6024426"/>
              <a:ext cx="566056" cy="558851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RS" sz="1300" b="1" dirty="0"/>
                <a:t>o</a:t>
              </a:r>
              <a:r>
                <a:rPr lang="en-RS" sz="1300" b="1" baseline="-25000" dirty="0"/>
                <a:t>n</a:t>
              </a:r>
            </a:p>
          </p:txBody>
        </p:sp>
      </p:grp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72B1338C-C3FD-94A7-34A4-662F5CE176BB}"/>
              </a:ext>
            </a:extLst>
          </p:cNvPr>
          <p:cNvCxnSpPr>
            <a:cxnSpLocks/>
          </p:cNvCxnSpPr>
          <p:nvPr/>
        </p:nvCxnSpPr>
        <p:spPr>
          <a:xfrm flipV="1">
            <a:off x="5099850" y="4187378"/>
            <a:ext cx="952396" cy="9470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91DB17BF-79A1-3288-D748-42C5BB1498D5}"/>
              </a:ext>
            </a:extLst>
          </p:cNvPr>
          <p:cNvCxnSpPr>
            <a:cxnSpLocks/>
          </p:cNvCxnSpPr>
          <p:nvPr/>
        </p:nvCxnSpPr>
        <p:spPr>
          <a:xfrm flipV="1">
            <a:off x="5182747" y="4187378"/>
            <a:ext cx="869499" cy="3815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C404EF67-D2A7-489C-AAE3-82D0B543BBD6}"/>
              </a:ext>
            </a:extLst>
          </p:cNvPr>
          <p:cNvCxnSpPr>
            <a:cxnSpLocks/>
          </p:cNvCxnSpPr>
          <p:nvPr/>
        </p:nvCxnSpPr>
        <p:spPr>
          <a:xfrm>
            <a:off x="5182747" y="3805829"/>
            <a:ext cx="869499" cy="3815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D4A874F0-563D-69F8-D133-2ECAC9609C1A}"/>
              </a:ext>
            </a:extLst>
          </p:cNvPr>
          <p:cNvCxnSpPr>
            <a:cxnSpLocks/>
          </p:cNvCxnSpPr>
          <p:nvPr/>
        </p:nvCxnSpPr>
        <p:spPr>
          <a:xfrm>
            <a:off x="5099850" y="3240314"/>
            <a:ext cx="952396" cy="9470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097D79FF-4E3C-1BAC-F1E4-08A311477931}"/>
              </a:ext>
            </a:extLst>
          </p:cNvPr>
          <p:cNvCxnSpPr>
            <a:cxnSpLocks/>
          </p:cNvCxnSpPr>
          <p:nvPr/>
        </p:nvCxnSpPr>
        <p:spPr>
          <a:xfrm>
            <a:off x="5099850" y="2477215"/>
            <a:ext cx="952396" cy="17101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ED01C9B9-FB28-8CCB-E52A-146D03F6AA07}"/>
              </a:ext>
            </a:extLst>
          </p:cNvPr>
          <p:cNvCxnSpPr>
            <a:cxnSpLocks/>
          </p:cNvCxnSpPr>
          <p:nvPr/>
        </p:nvCxnSpPr>
        <p:spPr>
          <a:xfrm>
            <a:off x="5099850" y="1714116"/>
            <a:ext cx="952396" cy="24732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9" name="Group 98">
            <a:extLst>
              <a:ext uri="{FF2B5EF4-FFF2-40B4-BE49-F238E27FC236}">
                <a16:creationId xmlns:a16="http://schemas.microsoft.com/office/drawing/2014/main" id="{F3F90079-50CE-A04E-4352-5F86605F6261}"/>
              </a:ext>
            </a:extLst>
          </p:cNvPr>
          <p:cNvGrpSpPr/>
          <p:nvPr/>
        </p:nvGrpSpPr>
        <p:grpSpPr>
          <a:xfrm rot="5400000">
            <a:off x="6822943" y="3176039"/>
            <a:ext cx="6058582" cy="492443"/>
            <a:chOff x="685800" y="465876"/>
            <a:chExt cx="6058582" cy="492443"/>
          </a:xfrm>
        </p:grpSpPr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C35821C3-EAE8-13EB-3563-331F43FFCA3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5800" y="712097"/>
              <a:ext cx="1936296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B70659A6-CA59-FEE8-E7DC-114D1C49BA88}"/>
                </a:ext>
              </a:extLst>
            </p:cNvPr>
            <p:cNvSpPr txBox="1"/>
            <p:nvPr/>
          </p:nvSpPr>
          <p:spPr>
            <a:xfrm>
              <a:off x="2593085" y="465876"/>
              <a:ext cx="2244012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RS" sz="2600" dirty="0"/>
                <a:t>dužine rečnika!</a:t>
              </a:r>
            </a:p>
          </p:txBody>
        </p:sp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145C0E96-0BAD-E769-98B4-4E9FE452885A}"/>
                </a:ext>
              </a:extLst>
            </p:cNvPr>
            <p:cNvCxnSpPr>
              <a:cxnSpLocks/>
            </p:cNvCxnSpPr>
            <p:nvPr/>
          </p:nvCxnSpPr>
          <p:spPr>
            <a:xfrm>
              <a:off x="4808086" y="712097"/>
              <a:ext cx="1936296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395B36DA-FA97-6A62-788B-C5C550C72428}"/>
              </a:ext>
            </a:extLst>
          </p:cNvPr>
          <p:cNvCxnSpPr>
            <a:cxnSpLocks/>
            <a:stCxn id="24" idx="6"/>
            <a:endCxn id="27" idx="2"/>
          </p:cNvCxnSpPr>
          <p:nvPr/>
        </p:nvCxnSpPr>
        <p:spPr>
          <a:xfrm>
            <a:off x="6628722" y="4185359"/>
            <a:ext cx="5374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105F1093-9D68-9ABA-4BD8-74C068A7DA68}"/>
              </a:ext>
            </a:extLst>
          </p:cNvPr>
          <p:cNvCxnSpPr>
            <a:cxnSpLocks/>
            <a:stCxn id="24" idx="6"/>
            <a:endCxn id="26" idx="2"/>
          </p:cNvCxnSpPr>
          <p:nvPr/>
        </p:nvCxnSpPr>
        <p:spPr>
          <a:xfrm flipV="1">
            <a:off x="6628722" y="3422260"/>
            <a:ext cx="537484" cy="7630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F1118E36-D228-0172-C35B-14F3CB6D78DD}"/>
              </a:ext>
            </a:extLst>
          </p:cNvPr>
          <p:cNvCxnSpPr>
            <a:cxnSpLocks/>
            <a:stCxn id="24" idx="6"/>
            <a:endCxn id="25" idx="2"/>
          </p:cNvCxnSpPr>
          <p:nvPr/>
        </p:nvCxnSpPr>
        <p:spPr>
          <a:xfrm flipV="1">
            <a:off x="6628722" y="2659161"/>
            <a:ext cx="537484" cy="15261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A52354B7-3572-123B-CC8F-61F8C567119E}"/>
              </a:ext>
            </a:extLst>
          </p:cNvPr>
          <p:cNvGrpSpPr/>
          <p:nvPr/>
        </p:nvGrpSpPr>
        <p:grpSpPr>
          <a:xfrm>
            <a:off x="7646965" y="761727"/>
            <a:ext cx="1186327" cy="5305969"/>
            <a:chOff x="7649365" y="769277"/>
            <a:chExt cx="1186327" cy="5305969"/>
          </a:xfrm>
        </p:grpSpPr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2474E570-6889-7554-E164-E4C90C57308C}"/>
                </a:ext>
              </a:extLst>
            </p:cNvPr>
            <p:cNvCxnSpPr>
              <a:stCxn id="25" idx="7"/>
              <a:endCxn id="28" idx="2"/>
            </p:cNvCxnSpPr>
            <p:nvPr/>
          </p:nvCxnSpPr>
          <p:spPr>
            <a:xfrm flipV="1">
              <a:off x="7649365" y="769277"/>
              <a:ext cx="1027230" cy="16923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58D008D4-D3B3-ABCB-A6A7-139B3D904B9E}"/>
                </a:ext>
              </a:extLst>
            </p:cNvPr>
            <p:cNvCxnSpPr>
              <a:cxnSpLocks/>
              <a:stCxn id="25" idx="7"/>
              <a:endCxn id="29" idx="2"/>
            </p:cNvCxnSpPr>
            <p:nvPr/>
          </p:nvCxnSpPr>
          <p:spPr>
            <a:xfrm flipV="1">
              <a:off x="7649365" y="1345657"/>
              <a:ext cx="1027229" cy="111592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372DE2F2-9CCB-F78A-EB12-36C50A814FAA}"/>
                </a:ext>
              </a:extLst>
            </p:cNvPr>
            <p:cNvCxnSpPr>
              <a:cxnSpLocks/>
              <a:stCxn id="25" idx="7"/>
              <a:endCxn id="30" idx="2"/>
            </p:cNvCxnSpPr>
            <p:nvPr/>
          </p:nvCxnSpPr>
          <p:spPr>
            <a:xfrm flipV="1">
              <a:off x="7649365" y="1922037"/>
              <a:ext cx="1027229" cy="5395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956B6BA0-6931-59FE-874E-1B2D29B37AF4}"/>
                </a:ext>
              </a:extLst>
            </p:cNvPr>
            <p:cNvCxnSpPr>
              <a:cxnSpLocks/>
              <a:stCxn id="25" idx="6"/>
              <a:endCxn id="31" idx="2"/>
            </p:cNvCxnSpPr>
            <p:nvPr/>
          </p:nvCxnSpPr>
          <p:spPr>
            <a:xfrm flipV="1">
              <a:off x="7732262" y="2498417"/>
              <a:ext cx="944333" cy="16074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EA092DE9-40E9-10D3-6625-E9B651896378}"/>
                </a:ext>
              </a:extLst>
            </p:cNvPr>
            <p:cNvCxnSpPr>
              <a:cxnSpLocks/>
              <a:stCxn id="25" idx="6"/>
              <a:endCxn id="32" idx="2"/>
            </p:cNvCxnSpPr>
            <p:nvPr/>
          </p:nvCxnSpPr>
          <p:spPr>
            <a:xfrm>
              <a:off x="7732262" y="2659161"/>
              <a:ext cx="944332" cy="41563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47E58F24-C085-D339-EE36-889BAC77D424}"/>
                </a:ext>
              </a:extLst>
            </p:cNvPr>
            <p:cNvCxnSpPr>
              <a:cxnSpLocks/>
              <a:stCxn id="25" idx="6"/>
              <a:endCxn id="33" idx="2"/>
            </p:cNvCxnSpPr>
            <p:nvPr/>
          </p:nvCxnSpPr>
          <p:spPr>
            <a:xfrm>
              <a:off x="7732262" y="2659161"/>
              <a:ext cx="944332" cy="99201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3F9F4E63-6972-D824-ED0A-4C39A665F6DC}"/>
                </a:ext>
              </a:extLst>
            </p:cNvPr>
            <p:cNvCxnSpPr>
              <a:cxnSpLocks/>
              <a:stCxn id="25" idx="6"/>
              <a:endCxn id="34" idx="1"/>
            </p:cNvCxnSpPr>
            <p:nvPr/>
          </p:nvCxnSpPr>
          <p:spPr>
            <a:xfrm>
              <a:off x="7732262" y="2659161"/>
              <a:ext cx="1103430" cy="204064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7242AE07-73AD-FC65-0B5F-BE9C587A247C}"/>
                </a:ext>
              </a:extLst>
            </p:cNvPr>
            <p:cNvCxnSpPr>
              <a:cxnSpLocks/>
              <a:stCxn id="25" idx="5"/>
              <a:endCxn id="35" idx="1"/>
            </p:cNvCxnSpPr>
            <p:nvPr/>
          </p:nvCxnSpPr>
          <p:spPr>
            <a:xfrm>
              <a:off x="7649365" y="2856744"/>
              <a:ext cx="1186326" cy="243199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6FAA5942-5901-A11A-6FDC-759C625F8CAC}"/>
                </a:ext>
              </a:extLst>
            </p:cNvPr>
            <p:cNvCxnSpPr>
              <a:cxnSpLocks/>
              <a:stCxn id="25" idx="5"/>
              <a:endCxn id="36" idx="2"/>
            </p:cNvCxnSpPr>
            <p:nvPr/>
          </p:nvCxnSpPr>
          <p:spPr>
            <a:xfrm>
              <a:off x="7649365" y="2856744"/>
              <a:ext cx="1103429" cy="321850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7" name="Group 186">
            <a:extLst>
              <a:ext uri="{FF2B5EF4-FFF2-40B4-BE49-F238E27FC236}">
                <a16:creationId xmlns:a16="http://schemas.microsoft.com/office/drawing/2014/main" id="{2874AEB4-20C9-8AD9-8918-24DD090EC758}"/>
              </a:ext>
            </a:extLst>
          </p:cNvPr>
          <p:cNvGrpSpPr/>
          <p:nvPr/>
        </p:nvGrpSpPr>
        <p:grpSpPr>
          <a:xfrm>
            <a:off x="7649365" y="871538"/>
            <a:ext cx="1186327" cy="5203708"/>
            <a:chOff x="7649365" y="871538"/>
            <a:chExt cx="1186327" cy="5203708"/>
          </a:xfrm>
        </p:grpSpPr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7EC4BD49-A346-770C-6ACF-22A5319A6661}"/>
                </a:ext>
              </a:extLst>
            </p:cNvPr>
            <p:cNvCxnSpPr>
              <a:stCxn id="26" idx="7"/>
            </p:cNvCxnSpPr>
            <p:nvPr/>
          </p:nvCxnSpPr>
          <p:spPr>
            <a:xfrm flipV="1">
              <a:off x="7649365" y="871538"/>
              <a:ext cx="1027229" cy="235313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77F46722-DCE4-D54B-FB21-6DD9A6D66AC7}"/>
                </a:ext>
              </a:extLst>
            </p:cNvPr>
            <p:cNvCxnSpPr>
              <a:cxnSpLocks/>
              <a:stCxn id="26" idx="7"/>
              <a:endCxn id="29" idx="2"/>
            </p:cNvCxnSpPr>
            <p:nvPr/>
          </p:nvCxnSpPr>
          <p:spPr>
            <a:xfrm flipV="1">
              <a:off x="7649365" y="1345657"/>
              <a:ext cx="1027229" cy="187901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1378C919-E59E-44DE-E191-EDFDD634E89C}"/>
                </a:ext>
              </a:extLst>
            </p:cNvPr>
            <p:cNvCxnSpPr>
              <a:cxnSpLocks/>
              <a:stCxn id="26" idx="7"/>
              <a:endCxn id="30" idx="2"/>
            </p:cNvCxnSpPr>
            <p:nvPr/>
          </p:nvCxnSpPr>
          <p:spPr>
            <a:xfrm flipV="1">
              <a:off x="7649365" y="1922037"/>
              <a:ext cx="1027229" cy="130263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3E7ED1B3-EDF4-E070-A9AA-3E97F3E355B5}"/>
                </a:ext>
              </a:extLst>
            </p:cNvPr>
            <p:cNvCxnSpPr>
              <a:cxnSpLocks/>
              <a:stCxn id="26" idx="6"/>
              <a:endCxn id="31" idx="2"/>
            </p:cNvCxnSpPr>
            <p:nvPr/>
          </p:nvCxnSpPr>
          <p:spPr>
            <a:xfrm flipV="1">
              <a:off x="7732262" y="2498417"/>
              <a:ext cx="944333" cy="9238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C4B4982B-F920-FF2C-A4DD-7922A6A3DD51}"/>
                </a:ext>
              </a:extLst>
            </p:cNvPr>
            <p:cNvCxnSpPr>
              <a:cxnSpLocks/>
              <a:stCxn id="26" idx="6"/>
              <a:endCxn id="32" idx="2"/>
            </p:cNvCxnSpPr>
            <p:nvPr/>
          </p:nvCxnSpPr>
          <p:spPr>
            <a:xfrm flipV="1">
              <a:off x="7732262" y="3074797"/>
              <a:ext cx="944332" cy="34746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F8A6D42F-A6A3-705A-E294-D96DF24BADDB}"/>
                </a:ext>
              </a:extLst>
            </p:cNvPr>
            <p:cNvCxnSpPr>
              <a:cxnSpLocks/>
              <a:stCxn id="26" idx="6"/>
              <a:endCxn id="33" idx="2"/>
            </p:cNvCxnSpPr>
            <p:nvPr/>
          </p:nvCxnSpPr>
          <p:spPr>
            <a:xfrm>
              <a:off x="7732262" y="3422260"/>
              <a:ext cx="944332" cy="22891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E48282A5-3F77-1B97-E738-BCE93905BA03}"/>
                </a:ext>
              </a:extLst>
            </p:cNvPr>
            <p:cNvCxnSpPr>
              <a:cxnSpLocks/>
              <a:stCxn id="26" idx="5"/>
              <a:endCxn id="34" idx="1"/>
            </p:cNvCxnSpPr>
            <p:nvPr/>
          </p:nvCxnSpPr>
          <p:spPr>
            <a:xfrm>
              <a:off x="7649365" y="3619843"/>
              <a:ext cx="1186327" cy="107996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8052951C-F494-5756-4BE5-4E1BC9D7E2F7}"/>
                </a:ext>
              </a:extLst>
            </p:cNvPr>
            <p:cNvCxnSpPr>
              <a:cxnSpLocks/>
              <a:stCxn id="26" idx="5"/>
              <a:endCxn id="35" idx="1"/>
            </p:cNvCxnSpPr>
            <p:nvPr/>
          </p:nvCxnSpPr>
          <p:spPr>
            <a:xfrm>
              <a:off x="7649365" y="3619843"/>
              <a:ext cx="1186326" cy="166889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id="{C547B6D1-E09B-3EEA-B36A-69346304DF49}"/>
                </a:ext>
              </a:extLst>
            </p:cNvPr>
            <p:cNvCxnSpPr>
              <a:cxnSpLocks/>
              <a:stCxn id="26" idx="5"/>
              <a:endCxn id="36" idx="2"/>
            </p:cNvCxnSpPr>
            <p:nvPr/>
          </p:nvCxnSpPr>
          <p:spPr>
            <a:xfrm>
              <a:off x="7649365" y="3619843"/>
              <a:ext cx="1103429" cy="245540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8" name="TextBox 187">
            <a:extLst>
              <a:ext uri="{FF2B5EF4-FFF2-40B4-BE49-F238E27FC236}">
                <a16:creationId xmlns:a16="http://schemas.microsoft.com/office/drawing/2014/main" id="{88515C1F-914C-2735-2B14-B222F9E5FB21}"/>
              </a:ext>
            </a:extLst>
          </p:cNvPr>
          <p:cNvSpPr txBox="1"/>
          <p:nvPr/>
        </p:nvSpPr>
        <p:spPr>
          <a:xfrm>
            <a:off x="10071327" y="1682553"/>
            <a:ext cx="136071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RS" sz="2600" b="1" dirty="0">
                <a:solidFill>
                  <a:srgbClr val="FF0000"/>
                </a:solidFill>
              </a:rPr>
              <a:t>loptu</a:t>
            </a:r>
          </a:p>
        </p:txBody>
      </p:sp>
      <p:cxnSp>
        <p:nvCxnSpPr>
          <p:cNvPr id="190" name="Straight Arrow Connector 189">
            <a:extLst>
              <a:ext uri="{FF2B5EF4-FFF2-40B4-BE49-F238E27FC236}">
                <a16:creationId xmlns:a16="http://schemas.microsoft.com/office/drawing/2014/main" id="{8B1E42CC-5571-87CB-7A6B-DB2354692A62}"/>
              </a:ext>
            </a:extLst>
          </p:cNvPr>
          <p:cNvCxnSpPr/>
          <p:nvPr/>
        </p:nvCxnSpPr>
        <p:spPr>
          <a:xfrm flipH="1">
            <a:off x="9318850" y="1959400"/>
            <a:ext cx="1006931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1" name="TextBox 190">
            <a:extLst>
              <a:ext uri="{FF2B5EF4-FFF2-40B4-BE49-F238E27FC236}">
                <a16:creationId xmlns:a16="http://schemas.microsoft.com/office/drawing/2014/main" id="{0D290793-154C-8A5E-3330-D7774CC6A3E1}"/>
              </a:ext>
            </a:extLst>
          </p:cNvPr>
          <p:cNvSpPr txBox="1"/>
          <p:nvPr/>
        </p:nvSpPr>
        <p:spPr>
          <a:xfrm>
            <a:off x="478994" y="152389"/>
            <a:ext cx="45502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RS" sz="4000" b="1" dirty="0">
                <a:solidFill>
                  <a:schemeClr val="accent2"/>
                </a:solidFill>
              </a:rPr>
              <a:t>Neuronska mreža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3B4E7144-4F24-1EBF-2C88-2BF0D0E352F9}"/>
              </a:ext>
            </a:extLst>
          </p:cNvPr>
          <p:cNvGrpSpPr/>
          <p:nvPr/>
        </p:nvGrpSpPr>
        <p:grpSpPr>
          <a:xfrm>
            <a:off x="5157402" y="1653322"/>
            <a:ext cx="364202" cy="3404838"/>
            <a:chOff x="5157402" y="1524730"/>
            <a:chExt cx="364202" cy="3404838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B651487C-BEF1-2661-EF24-A0EBC52FBB88}"/>
                </a:ext>
              </a:extLst>
            </p:cNvPr>
            <p:cNvSpPr txBox="1"/>
            <p:nvPr/>
          </p:nvSpPr>
          <p:spPr>
            <a:xfrm>
              <a:off x="5157402" y="1524730"/>
              <a:ext cx="364202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RS" sz="1300" b="1" dirty="0"/>
                <a:t>w</a:t>
              </a:r>
              <a:r>
                <a:rPr lang="en-RS" sz="1300" b="1" baseline="-25000" dirty="0"/>
                <a:t>1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9B03024-D7E1-301C-F94D-DC0730AB47BB}"/>
                </a:ext>
              </a:extLst>
            </p:cNvPr>
            <p:cNvSpPr txBox="1"/>
            <p:nvPr/>
          </p:nvSpPr>
          <p:spPr>
            <a:xfrm>
              <a:off x="5157402" y="2191892"/>
              <a:ext cx="364202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RS" sz="1300" b="1" dirty="0"/>
                <a:t>w</a:t>
              </a:r>
              <a:r>
                <a:rPr lang="en-RS" sz="1300" b="1" baseline="-25000" dirty="0"/>
                <a:t>2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774C1A0-33E9-AA9A-8940-A43332AFF8CE}"/>
                </a:ext>
              </a:extLst>
            </p:cNvPr>
            <p:cNvSpPr txBox="1"/>
            <p:nvPr/>
          </p:nvSpPr>
          <p:spPr>
            <a:xfrm>
              <a:off x="5157402" y="2904074"/>
              <a:ext cx="364202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RS" sz="1300" b="1" dirty="0"/>
                <a:t>w</a:t>
              </a:r>
              <a:r>
                <a:rPr lang="en-RS" sz="1300" b="1" baseline="-25000" dirty="0"/>
                <a:t>3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C017998-6D13-76A9-CC36-DFAD88DD2205}"/>
                </a:ext>
              </a:extLst>
            </p:cNvPr>
            <p:cNvSpPr txBox="1"/>
            <p:nvPr/>
          </p:nvSpPr>
          <p:spPr>
            <a:xfrm>
              <a:off x="5157402" y="3690139"/>
              <a:ext cx="364202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RS" sz="1300" b="1" dirty="0"/>
                <a:t>w</a:t>
              </a:r>
              <a:r>
                <a:rPr lang="en-RS" sz="1300" b="1" baseline="-25000" dirty="0"/>
                <a:t>4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143E7DD-EB81-4CC8-93CE-80576DFE4B8C}"/>
                </a:ext>
              </a:extLst>
            </p:cNvPr>
            <p:cNvSpPr txBox="1"/>
            <p:nvPr/>
          </p:nvSpPr>
          <p:spPr>
            <a:xfrm>
              <a:off x="5157402" y="4312560"/>
              <a:ext cx="364202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RS" sz="1300" b="1" dirty="0"/>
                <a:t>w</a:t>
              </a:r>
              <a:r>
                <a:rPr lang="en-RS" sz="1300" b="1" baseline="-25000" dirty="0"/>
                <a:t>5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1C1EDBB-290D-84EE-6711-B3515614E2C6}"/>
                </a:ext>
              </a:extLst>
            </p:cNvPr>
            <p:cNvSpPr txBox="1"/>
            <p:nvPr/>
          </p:nvSpPr>
          <p:spPr>
            <a:xfrm>
              <a:off x="5157402" y="4637180"/>
              <a:ext cx="364202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RS" sz="1300" b="1" dirty="0"/>
                <a:t>w</a:t>
              </a:r>
              <a:r>
                <a:rPr lang="en-RS" sz="1300" b="1" baseline="-25000" dirty="0"/>
                <a:t>6</a:t>
              </a: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B23A75F3-3118-4489-81D7-8683CDE09A4E}"/>
              </a:ext>
            </a:extLst>
          </p:cNvPr>
          <p:cNvSpPr txBox="1"/>
          <p:nvPr/>
        </p:nvSpPr>
        <p:spPr>
          <a:xfrm>
            <a:off x="4039627" y="6031547"/>
            <a:ext cx="625315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RS" sz="2600" b="1" dirty="0"/>
              <a:t>h</a:t>
            </a:r>
            <a:r>
              <a:rPr lang="en-RS" sz="2600" b="1" baseline="-25000" dirty="0"/>
              <a:t>13    </a:t>
            </a:r>
            <a:r>
              <a:rPr lang="en-RS" sz="2600" b="1" dirty="0"/>
              <a:t>⃪    </a:t>
            </a:r>
            <a:r>
              <a:rPr lang="en-RS" sz="2600" b="1" dirty="0">
                <a:solidFill>
                  <a:srgbClr val="FF0000"/>
                </a:solidFill>
              </a:rPr>
              <a:t>w</a:t>
            </a:r>
            <a:r>
              <a:rPr lang="en-RS" sz="2600" b="1" baseline="-25000" dirty="0">
                <a:solidFill>
                  <a:srgbClr val="FF0000"/>
                </a:solidFill>
              </a:rPr>
              <a:t>1</a:t>
            </a:r>
            <a:r>
              <a:rPr lang="en-RS" sz="2600" b="1" dirty="0"/>
              <a:t>i</a:t>
            </a:r>
            <a:r>
              <a:rPr lang="en-RS" sz="2600" b="1" baseline="-25000" dirty="0"/>
              <a:t>1</a:t>
            </a:r>
            <a:r>
              <a:rPr lang="en-RS" sz="2600" b="1" dirty="0"/>
              <a:t> + </a:t>
            </a:r>
            <a:r>
              <a:rPr lang="en-RS" sz="2600" b="1" dirty="0">
                <a:solidFill>
                  <a:srgbClr val="FF0000"/>
                </a:solidFill>
              </a:rPr>
              <a:t>w</a:t>
            </a:r>
            <a:r>
              <a:rPr lang="en-RS" sz="2600" b="1" baseline="-25000" dirty="0">
                <a:solidFill>
                  <a:srgbClr val="FF0000"/>
                </a:solidFill>
              </a:rPr>
              <a:t>2</a:t>
            </a:r>
            <a:r>
              <a:rPr lang="en-RS" sz="2600" b="1" dirty="0"/>
              <a:t>i</a:t>
            </a:r>
            <a:r>
              <a:rPr lang="en-RS" sz="2600" b="1" baseline="-25000" dirty="0"/>
              <a:t>2</a:t>
            </a:r>
            <a:r>
              <a:rPr lang="en-RS" sz="2600" b="1" dirty="0"/>
              <a:t> + ... </a:t>
            </a:r>
            <a:r>
              <a:rPr lang="en-RS" sz="2600" b="1" dirty="0">
                <a:solidFill>
                  <a:srgbClr val="FF0000"/>
                </a:solidFill>
              </a:rPr>
              <a:t>w</a:t>
            </a:r>
            <a:r>
              <a:rPr lang="en-RS" sz="2600" b="1" baseline="-25000" dirty="0">
                <a:solidFill>
                  <a:srgbClr val="FF0000"/>
                </a:solidFill>
              </a:rPr>
              <a:t>6</a:t>
            </a:r>
            <a:r>
              <a:rPr lang="en-RS" sz="2600" b="1" dirty="0"/>
              <a:t>i</a:t>
            </a:r>
            <a:r>
              <a:rPr lang="en-RS" sz="2600" b="1" baseline="-25000" dirty="0"/>
              <a:t>6</a:t>
            </a:r>
            <a:r>
              <a:rPr lang="en-RS" sz="2600" b="1" dirty="0"/>
              <a:t> + </a:t>
            </a:r>
            <a:r>
              <a:rPr lang="en-RS" sz="2600" b="1" dirty="0">
                <a:solidFill>
                  <a:srgbClr val="FF0000"/>
                </a:solidFill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1643373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>
            <a:extLst>
              <a:ext uri="{FF2B5EF4-FFF2-40B4-BE49-F238E27FC236}">
                <a16:creationId xmlns:a16="http://schemas.microsoft.com/office/drawing/2014/main" id="{DD40DB72-DC98-3D4C-8535-C9446E00C488}"/>
              </a:ext>
            </a:extLst>
          </p:cNvPr>
          <p:cNvGrpSpPr/>
          <p:nvPr/>
        </p:nvGrpSpPr>
        <p:grpSpPr>
          <a:xfrm>
            <a:off x="1526043" y="1929545"/>
            <a:ext cx="2525488" cy="2985433"/>
            <a:chOff x="968827" y="1839684"/>
            <a:chExt cx="2525488" cy="2985433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DD92000E-BC44-E810-4DB1-DED172715E0F}"/>
                </a:ext>
              </a:extLst>
            </p:cNvPr>
            <p:cNvSpPr txBox="1"/>
            <p:nvPr/>
          </p:nvSpPr>
          <p:spPr>
            <a:xfrm>
              <a:off x="968827" y="1839684"/>
              <a:ext cx="1360716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RS" sz="2600" b="1" dirty="0"/>
                <a:t>dečak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661110B-12C7-4B64-12A6-7DDE6ECFD507}"/>
                </a:ext>
              </a:extLst>
            </p:cNvPr>
            <p:cNvSpPr txBox="1"/>
            <p:nvPr/>
          </p:nvSpPr>
          <p:spPr>
            <a:xfrm>
              <a:off x="2133599" y="1839684"/>
              <a:ext cx="1360716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RS" sz="2600" b="1" dirty="0"/>
                <a:t>baca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830C7AC-B9CB-84EB-742A-BBB26004B6B8}"/>
                </a:ext>
              </a:extLst>
            </p:cNvPr>
            <p:cNvSpPr txBox="1"/>
            <p:nvPr/>
          </p:nvSpPr>
          <p:spPr>
            <a:xfrm>
              <a:off x="1344383" y="2332127"/>
              <a:ext cx="598716" cy="24929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RS" sz="2600" b="1" dirty="0">
                  <a:solidFill>
                    <a:schemeClr val="accent2"/>
                  </a:solidFill>
                </a:rPr>
                <a:t>5</a:t>
              </a:r>
            </a:p>
            <a:p>
              <a:pPr algn="ctr"/>
              <a:r>
                <a:rPr lang="en-RS" sz="2600" b="1" dirty="0">
                  <a:solidFill>
                    <a:schemeClr val="accent2"/>
                  </a:solidFill>
                </a:rPr>
                <a:t>7</a:t>
              </a:r>
            </a:p>
            <a:p>
              <a:pPr algn="ctr"/>
              <a:r>
                <a:rPr lang="en-RS" sz="2600" b="1" dirty="0">
                  <a:solidFill>
                    <a:schemeClr val="accent2"/>
                  </a:solidFill>
                </a:rPr>
                <a:t>0</a:t>
              </a:r>
            </a:p>
            <a:p>
              <a:pPr algn="ctr"/>
              <a:r>
                <a:rPr lang="en-RS" sz="2600" b="1" dirty="0">
                  <a:solidFill>
                    <a:schemeClr val="accent2"/>
                  </a:solidFill>
                </a:rPr>
                <a:t>12</a:t>
              </a:r>
            </a:p>
            <a:p>
              <a:pPr algn="ctr"/>
              <a:r>
                <a:rPr lang="en-RS" sz="2600" b="1" dirty="0">
                  <a:solidFill>
                    <a:schemeClr val="accent2"/>
                  </a:solidFill>
                </a:rPr>
                <a:t>3</a:t>
              </a:r>
            </a:p>
            <a:p>
              <a:pPr algn="ctr"/>
              <a:r>
                <a:rPr lang="en-RS" sz="2600" b="1" dirty="0">
                  <a:solidFill>
                    <a:schemeClr val="accent2"/>
                  </a:solidFill>
                </a:rPr>
                <a:t>9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1B5BE17-8CBA-6CCB-D232-6C3009A9479C}"/>
                </a:ext>
              </a:extLst>
            </p:cNvPr>
            <p:cNvSpPr txBox="1"/>
            <p:nvPr/>
          </p:nvSpPr>
          <p:spPr>
            <a:xfrm>
              <a:off x="2514599" y="2332127"/>
              <a:ext cx="598716" cy="24929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RS" sz="2600" b="1" dirty="0">
                  <a:solidFill>
                    <a:schemeClr val="accent2"/>
                  </a:solidFill>
                </a:rPr>
                <a:t>12</a:t>
              </a:r>
            </a:p>
            <a:p>
              <a:pPr algn="ctr"/>
              <a:r>
                <a:rPr lang="en-RS" sz="2600" b="1" dirty="0">
                  <a:solidFill>
                    <a:schemeClr val="accent2"/>
                  </a:solidFill>
                </a:rPr>
                <a:t>2</a:t>
              </a:r>
            </a:p>
            <a:p>
              <a:pPr algn="ctr"/>
              <a:r>
                <a:rPr lang="en-RS" sz="2600" b="1" dirty="0">
                  <a:solidFill>
                    <a:schemeClr val="accent2"/>
                  </a:solidFill>
                </a:rPr>
                <a:t>5</a:t>
              </a:r>
            </a:p>
            <a:p>
              <a:pPr algn="ctr"/>
              <a:r>
                <a:rPr lang="en-RS" sz="2600" b="1" dirty="0">
                  <a:solidFill>
                    <a:schemeClr val="accent2"/>
                  </a:solidFill>
                </a:rPr>
                <a:t>6</a:t>
              </a:r>
            </a:p>
            <a:p>
              <a:pPr algn="ctr"/>
              <a:r>
                <a:rPr lang="en-RS" sz="2600" b="1" dirty="0">
                  <a:solidFill>
                    <a:schemeClr val="accent2"/>
                  </a:solidFill>
                </a:rPr>
                <a:t>1</a:t>
              </a:r>
            </a:p>
            <a:p>
              <a:pPr algn="ctr"/>
              <a:r>
                <a:rPr lang="en-RS" sz="2600" b="1" dirty="0">
                  <a:solidFill>
                    <a:schemeClr val="accent2"/>
                  </a:solidFill>
                </a:rPr>
                <a:t>0</a:t>
              </a:r>
            </a:p>
          </p:txBody>
        </p:sp>
        <p:sp>
          <p:nvSpPr>
            <p:cNvPr id="10" name="Left Bracket 9">
              <a:extLst>
                <a:ext uri="{FF2B5EF4-FFF2-40B4-BE49-F238E27FC236}">
                  <a16:creationId xmlns:a16="http://schemas.microsoft.com/office/drawing/2014/main" id="{6B674295-AAB7-01B6-8C64-C6926C338EA6}"/>
                </a:ext>
              </a:extLst>
            </p:cNvPr>
            <p:cNvSpPr/>
            <p:nvPr/>
          </p:nvSpPr>
          <p:spPr>
            <a:xfrm>
              <a:off x="1311727" y="2332127"/>
              <a:ext cx="141515" cy="2492990"/>
            </a:xfrm>
            <a:prstGeom prst="leftBracket">
              <a:avLst/>
            </a:prstGeom>
            <a:ln w="381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RS"/>
            </a:p>
          </p:txBody>
        </p:sp>
        <p:sp>
          <p:nvSpPr>
            <p:cNvPr id="11" name="Left Bracket 10">
              <a:extLst>
                <a:ext uri="{FF2B5EF4-FFF2-40B4-BE49-F238E27FC236}">
                  <a16:creationId xmlns:a16="http://schemas.microsoft.com/office/drawing/2014/main" id="{591095D9-F33B-498C-AEA4-B4D53F9ADC02}"/>
                </a:ext>
              </a:extLst>
            </p:cNvPr>
            <p:cNvSpPr/>
            <p:nvPr/>
          </p:nvSpPr>
          <p:spPr>
            <a:xfrm>
              <a:off x="2480581" y="2332124"/>
              <a:ext cx="141515" cy="2492990"/>
            </a:xfrm>
            <a:prstGeom prst="leftBracket">
              <a:avLst/>
            </a:prstGeom>
            <a:ln w="381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RS"/>
            </a:p>
          </p:txBody>
        </p:sp>
        <p:sp>
          <p:nvSpPr>
            <p:cNvPr id="12" name="Left Bracket 11">
              <a:extLst>
                <a:ext uri="{FF2B5EF4-FFF2-40B4-BE49-F238E27FC236}">
                  <a16:creationId xmlns:a16="http://schemas.microsoft.com/office/drawing/2014/main" id="{02028E5C-3F98-2316-AE42-F12FDED16D58}"/>
                </a:ext>
              </a:extLst>
            </p:cNvPr>
            <p:cNvSpPr/>
            <p:nvPr/>
          </p:nvSpPr>
          <p:spPr>
            <a:xfrm flipH="1">
              <a:off x="3034393" y="2332124"/>
              <a:ext cx="141515" cy="2492990"/>
            </a:xfrm>
            <a:prstGeom prst="leftBracket">
              <a:avLst/>
            </a:prstGeom>
            <a:ln w="381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RS"/>
            </a:p>
          </p:txBody>
        </p:sp>
        <p:sp>
          <p:nvSpPr>
            <p:cNvPr id="13" name="Left Bracket 12">
              <a:extLst>
                <a:ext uri="{FF2B5EF4-FFF2-40B4-BE49-F238E27FC236}">
                  <a16:creationId xmlns:a16="http://schemas.microsoft.com/office/drawing/2014/main" id="{0D64ADD8-0CEB-B640-80A8-F79E91B9A700}"/>
                </a:ext>
              </a:extLst>
            </p:cNvPr>
            <p:cNvSpPr/>
            <p:nvPr/>
          </p:nvSpPr>
          <p:spPr>
            <a:xfrm flipH="1">
              <a:off x="1858735" y="2332124"/>
              <a:ext cx="141515" cy="2492990"/>
            </a:xfrm>
            <a:prstGeom prst="leftBracket">
              <a:avLst/>
            </a:prstGeom>
            <a:ln w="381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RS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0FB6F59B-C9AA-635F-BC8B-B33DFEF87ACC}"/>
              </a:ext>
            </a:extLst>
          </p:cNvPr>
          <p:cNvGrpSpPr/>
          <p:nvPr/>
        </p:nvGrpSpPr>
        <p:grpSpPr>
          <a:xfrm>
            <a:off x="4614867" y="1235088"/>
            <a:ext cx="566056" cy="4374346"/>
            <a:chOff x="4057651" y="1217002"/>
            <a:chExt cx="566056" cy="4374346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E0AC428C-0BC5-61A1-11E0-7F4BB7935E29}"/>
                </a:ext>
              </a:extLst>
            </p:cNvPr>
            <p:cNvSpPr/>
            <p:nvPr/>
          </p:nvSpPr>
          <p:spPr>
            <a:xfrm>
              <a:off x="4057651" y="1217002"/>
              <a:ext cx="566056" cy="558851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RS" sz="1300" b="1" dirty="0"/>
                <a:t>i</a:t>
              </a:r>
              <a:r>
                <a:rPr lang="en-RS" sz="1300" b="1" baseline="-25000" dirty="0"/>
                <a:t>1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38B22BE9-3D33-99B5-0435-72BC344E1863}"/>
                </a:ext>
              </a:extLst>
            </p:cNvPr>
            <p:cNvSpPr/>
            <p:nvPr/>
          </p:nvSpPr>
          <p:spPr>
            <a:xfrm>
              <a:off x="4057651" y="1980101"/>
              <a:ext cx="566056" cy="558851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RS" sz="1300" b="1" dirty="0"/>
                <a:t>i</a:t>
              </a:r>
              <a:r>
                <a:rPr lang="en-RS" sz="1300" b="1" baseline="-25000" dirty="0"/>
                <a:t>2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36A4B5CB-C347-B129-E648-1085834CD50C}"/>
                </a:ext>
              </a:extLst>
            </p:cNvPr>
            <p:cNvSpPr/>
            <p:nvPr/>
          </p:nvSpPr>
          <p:spPr>
            <a:xfrm>
              <a:off x="4057651" y="2743200"/>
              <a:ext cx="566056" cy="558851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RS" sz="1300" b="1" dirty="0"/>
                <a:t>i</a:t>
              </a:r>
              <a:r>
                <a:rPr lang="en-RS" sz="1300" b="1" baseline="-25000" dirty="0"/>
                <a:t>3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3FEABEC0-0797-09A9-6805-8D3BC7FA6B3E}"/>
                </a:ext>
              </a:extLst>
            </p:cNvPr>
            <p:cNvSpPr/>
            <p:nvPr/>
          </p:nvSpPr>
          <p:spPr>
            <a:xfrm>
              <a:off x="4057651" y="3506299"/>
              <a:ext cx="566056" cy="558851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RS" sz="1300" b="1" dirty="0"/>
                <a:t>i</a:t>
              </a:r>
              <a:r>
                <a:rPr lang="en-RS" sz="1300" b="1" baseline="-25000" dirty="0"/>
                <a:t>4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6AE78A55-4737-A080-00B2-CF11D2334F89}"/>
                </a:ext>
              </a:extLst>
            </p:cNvPr>
            <p:cNvSpPr/>
            <p:nvPr/>
          </p:nvSpPr>
          <p:spPr>
            <a:xfrm>
              <a:off x="4057651" y="4269398"/>
              <a:ext cx="566056" cy="558851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RS" sz="1300" b="1" dirty="0"/>
                <a:t>i</a:t>
              </a:r>
              <a:r>
                <a:rPr lang="en-RS" sz="1300" b="1" baseline="-25000" dirty="0"/>
                <a:t>5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512BB88D-0905-A1EA-B841-38763D7921D4}"/>
                </a:ext>
              </a:extLst>
            </p:cNvPr>
            <p:cNvSpPr/>
            <p:nvPr/>
          </p:nvSpPr>
          <p:spPr>
            <a:xfrm>
              <a:off x="4057651" y="5032497"/>
              <a:ext cx="566056" cy="558851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RS" sz="1300" b="1" dirty="0"/>
                <a:t>i</a:t>
              </a:r>
              <a:r>
                <a:rPr lang="en-RS" sz="1300" b="1" baseline="-25000" dirty="0"/>
                <a:t>6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98C91629-50F7-46F1-642A-89484AB36C37}"/>
              </a:ext>
            </a:extLst>
          </p:cNvPr>
          <p:cNvGrpSpPr/>
          <p:nvPr/>
        </p:nvGrpSpPr>
        <p:grpSpPr>
          <a:xfrm>
            <a:off x="6062666" y="2379735"/>
            <a:ext cx="1669596" cy="2085049"/>
            <a:chOff x="5493206" y="2536371"/>
            <a:chExt cx="1669596" cy="2085049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ED6C7A82-1AD7-F783-82E3-222464730A15}"/>
                </a:ext>
              </a:extLst>
            </p:cNvPr>
            <p:cNvSpPr/>
            <p:nvPr/>
          </p:nvSpPr>
          <p:spPr>
            <a:xfrm>
              <a:off x="5493206" y="2536371"/>
              <a:ext cx="566056" cy="558851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RS" sz="1300" b="1" dirty="0"/>
                <a:t>h</a:t>
              </a:r>
              <a:r>
                <a:rPr lang="en-RS" sz="1300" b="1" baseline="-25000" dirty="0"/>
                <a:t>11</a:t>
              </a: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F29023E3-49BA-48C3-7D4A-D78ED6CBDAD8}"/>
                </a:ext>
              </a:extLst>
            </p:cNvPr>
            <p:cNvSpPr/>
            <p:nvPr/>
          </p:nvSpPr>
          <p:spPr>
            <a:xfrm>
              <a:off x="5493206" y="3299470"/>
              <a:ext cx="566056" cy="558851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RS" sz="1300" b="1" dirty="0"/>
                <a:t>h</a:t>
              </a:r>
              <a:r>
                <a:rPr lang="en-RS" sz="1300" b="1" baseline="-25000" dirty="0"/>
                <a:t>12</a:t>
              </a: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5EA26130-F452-4A2C-9E8F-1A9877AB2C99}"/>
                </a:ext>
              </a:extLst>
            </p:cNvPr>
            <p:cNvSpPr/>
            <p:nvPr/>
          </p:nvSpPr>
          <p:spPr>
            <a:xfrm>
              <a:off x="5493206" y="4062569"/>
              <a:ext cx="566056" cy="558851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RS" sz="1300" b="1" dirty="0"/>
                <a:t>h</a:t>
              </a:r>
              <a:r>
                <a:rPr lang="en-RS" sz="1300" b="1" baseline="-25000" dirty="0"/>
                <a:t>13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F255F2D4-5E54-4444-9C43-7A6844585E81}"/>
                </a:ext>
              </a:extLst>
            </p:cNvPr>
            <p:cNvSpPr/>
            <p:nvPr/>
          </p:nvSpPr>
          <p:spPr>
            <a:xfrm>
              <a:off x="6596746" y="2536371"/>
              <a:ext cx="566056" cy="558851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RS" sz="1300" b="1" dirty="0"/>
                <a:t>h</a:t>
              </a:r>
              <a:r>
                <a:rPr lang="en-RS" sz="1300" b="1" baseline="-25000" dirty="0"/>
                <a:t>21</a:t>
              </a: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503F01AE-F385-0ED0-6D5F-917E720D683C}"/>
                </a:ext>
              </a:extLst>
            </p:cNvPr>
            <p:cNvSpPr/>
            <p:nvPr/>
          </p:nvSpPr>
          <p:spPr>
            <a:xfrm>
              <a:off x="6596746" y="3299470"/>
              <a:ext cx="566056" cy="558851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RS" sz="1300" b="1" dirty="0"/>
                <a:t>h</a:t>
              </a:r>
              <a:r>
                <a:rPr lang="en-RS" sz="1300" b="1" baseline="-25000" dirty="0"/>
                <a:t>22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C07CC19E-6F5E-1FA0-50AA-4E4CBD51341F}"/>
                </a:ext>
              </a:extLst>
            </p:cNvPr>
            <p:cNvSpPr/>
            <p:nvPr/>
          </p:nvSpPr>
          <p:spPr>
            <a:xfrm>
              <a:off x="6596746" y="4062569"/>
              <a:ext cx="566056" cy="558851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RS" sz="1300" b="1" dirty="0"/>
                <a:t>h</a:t>
              </a:r>
              <a:r>
                <a:rPr lang="en-RS" sz="1300" b="1" baseline="-25000" dirty="0"/>
                <a:t>23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54D7AA77-ACD6-1E0B-0E6B-9D4173EBA785}"/>
              </a:ext>
            </a:extLst>
          </p:cNvPr>
          <p:cNvGrpSpPr/>
          <p:nvPr/>
        </p:nvGrpSpPr>
        <p:grpSpPr>
          <a:xfrm>
            <a:off x="8676594" y="489851"/>
            <a:ext cx="642257" cy="5864820"/>
            <a:chOff x="8490857" y="718457"/>
            <a:chExt cx="642257" cy="5864820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66370F51-375A-B427-4515-D9411EDCD432}"/>
                </a:ext>
              </a:extLst>
            </p:cNvPr>
            <p:cNvSpPr/>
            <p:nvPr/>
          </p:nvSpPr>
          <p:spPr>
            <a:xfrm>
              <a:off x="8490858" y="718457"/>
              <a:ext cx="566056" cy="558851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RS" sz="1300" b="1" dirty="0"/>
                <a:t>o</a:t>
              </a:r>
              <a:r>
                <a:rPr lang="en-RS" sz="1300" b="1" baseline="-25000" dirty="0"/>
                <a:t>1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69BDD56F-5E56-CB1C-8D5C-640417E37676}"/>
                </a:ext>
              </a:extLst>
            </p:cNvPr>
            <p:cNvSpPr/>
            <p:nvPr/>
          </p:nvSpPr>
          <p:spPr>
            <a:xfrm>
              <a:off x="8490857" y="1294837"/>
              <a:ext cx="566056" cy="558851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RS" sz="1300" b="1" dirty="0"/>
                <a:t>o</a:t>
              </a:r>
              <a:r>
                <a:rPr lang="en-RS" sz="1300" b="1" baseline="-25000" dirty="0"/>
                <a:t>2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FD43BD73-9BFC-665B-C203-208BD34AFFEA}"/>
                </a:ext>
              </a:extLst>
            </p:cNvPr>
            <p:cNvSpPr/>
            <p:nvPr/>
          </p:nvSpPr>
          <p:spPr>
            <a:xfrm>
              <a:off x="8490857" y="1871217"/>
              <a:ext cx="566056" cy="558851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RS" sz="1300" b="1" dirty="0"/>
                <a:t>0</a:t>
              </a:r>
              <a:r>
                <a:rPr lang="en-RS" sz="1300" b="1" baseline="-25000" dirty="0"/>
                <a:t>3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CC6BAC56-A501-3F5F-2A89-EDE41DE5A8D4}"/>
                </a:ext>
              </a:extLst>
            </p:cNvPr>
            <p:cNvSpPr/>
            <p:nvPr/>
          </p:nvSpPr>
          <p:spPr>
            <a:xfrm>
              <a:off x="8490858" y="2447597"/>
              <a:ext cx="566056" cy="558851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RS" sz="1300" b="1" dirty="0"/>
                <a:t>o</a:t>
              </a:r>
              <a:r>
                <a:rPr lang="en-RS" sz="1300" b="1" baseline="-25000" dirty="0"/>
                <a:t>4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320E2AE5-E471-C139-EBA1-1314A6624E37}"/>
                </a:ext>
              </a:extLst>
            </p:cNvPr>
            <p:cNvSpPr/>
            <p:nvPr/>
          </p:nvSpPr>
          <p:spPr>
            <a:xfrm>
              <a:off x="8490857" y="3023977"/>
              <a:ext cx="566056" cy="558851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RS" sz="1300" b="1" dirty="0"/>
                <a:t>0</a:t>
              </a:r>
              <a:r>
                <a:rPr lang="en-RS" sz="1300" b="1" baseline="-25000" dirty="0"/>
                <a:t>5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E3F56F5C-1201-E33D-82EA-581003E7AC34}"/>
                </a:ext>
              </a:extLst>
            </p:cNvPr>
            <p:cNvSpPr/>
            <p:nvPr/>
          </p:nvSpPr>
          <p:spPr>
            <a:xfrm>
              <a:off x="8490857" y="3600359"/>
              <a:ext cx="566056" cy="558851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RS" sz="1300" b="1" dirty="0"/>
                <a:t>o</a:t>
              </a:r>
              <a:r>
                <a:rPr lang="en-RS" sz="1300" b="1" baseline="-25000" dirty="0"/>
                <a:t>6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0D80B8AD-29BB-71B3-E69C-CD71C5BF053A}"/>
                </a:ext>
              </a:extLst>
            </p:cNvPr>
            <p:cNvSpPr/>
            <p:nvPr/>
          </p:nvSpPr>
          <p:spPr>
            <a:xfrm>
              <a:off x="8567058" y="4846570"/>
              <a:ext cx="566056" cy="558851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RS" sz="1300" b="1" dirty="0"/>
                <a:t>o</a:t>
              </a:r>
              <a:br>
                <a:rPr lang="en-RS" sz="1300" b="1" dirty="0"/>
              </a:br>
              <a:r>
                <a:rPr lang="en-RS" sz="1300" b="1" baseline="-25000" dirty="0"/>
                <a:t>n-2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F4FE10CE-322F-4803-5DF1-0241CA9A16C1}"/>
                </a:ext>
              </a:extLst>
            </p:cNvPr>
            <p:cNvSpPr/>
            <p:nvPr/>
          </p:nvSpPr>
          <p:spPr>
            <a:xfrm>
              <a:off x="8567057" y="5435498"/>
              <a:ext cx="566056" cy="558851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RS" sz="1300" b="1" dirty="0"/>
                <a:t>o</a:t>
              </a:r>
              <a:br>
                <a:rPr lang="en-RS" sz="1300" b="1" dirty="0"/>
              </a:br>
              <a:r>
                <a:rPr lang="en-RS" sz="1300" b="1" baseline="-25000" dirty="0"/>
                <a:t>n-1</a:t>
              </a:r>
            </a:p>
            <a:p>
              <a:pPr algn="ctr"/>
              <a:endParaRPr lang="en-RS" sz="900" b="1" baseline="-25000" dirty="0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09F15418-B9BC-A5DB-9F73-AA03DEE79F38}"/>
                </a:ext>
              </a:extLst>
            </p:cNvPr>
            <p:cNvSpPr/>
            <p:nvPr/>
          </p:nvSpPr>
          <p:spPr>
            <a:xfrm>
              <a:off x="8567057" y="6024426"/>
              <a:ext cx="566056" cy="558851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RS" sz="1300" b="1" dirty="0"/>
                <a:t>o</a:t>
              </a:r>
              <a:r>
                <a:rPr lang="en-RS" sz="1300" b="1" baseline="-25000" dirty="0"/>
                <a:t>n</a:t>
              </a:r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F3F90079-50CE-A04E-4352-5F86605F6261}"/>
              </a:ext>
            </a:extLst>
          </p:cNvPr>
          <p:cNvGrpSpPr/>
          <p:nvPr/>
        </p:nvGrpSpPr>
        <p:grpSpPr>
          <a:xfrm rot="5400000">
            <a:off x="6822943" y="3176039"/>
            <a:ext cx="6058582" cy="492443"/>
            <a:chOff x="685800" y="465876"/>
            <a:chExt cx="6058582" cy="492443"/>
          </a:xfrm>
        </p:grpSpPr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C35821C3-EAE8-13EB-3563-331F43FFCA3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5800" y="712097"/>
              <a:ext cx="1936296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B70659A6-CA59-FEE8-E7DC-114D1C49BA88}"/>
                </a:ext>
              </a:extLst>
            </p:cNvPr>
            <p:cNvSpPr txBox="1"/>
            <p:nvPr/>
          </p:nvSpPr>
          <p:spPr>
            <a:xfrm>
              <a:off x="2593085" y="465876"/>
              <a:ext cx="2244012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RS" sz="2600" dirty="0"/>
                <a:t>dužine rečnika!</a:t>
              </a:r>
            </a:p>
          </p:txBody>
        </p:sp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145C0E96-0BAD-E769-98B4-4E9FE452885A}"/>
                </a:ext>
              </a:extLst>
            </p:cNvPr>
            <p:cNvCxnSpPr>
              <a:cxnSpLocks/>
            </p:cNvCxnSpPr>
            <p:nvPr/>
          </p:nvCxnSpPr>
          <p:spPr>
            <a:xfrm>
              <a:off x="4808086" y="712097"/>
              <a:ext cx="1936296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395B36DA-FA97-6A62-788B-C5C550C72428}"/>
              </a:ext>
            </a:extLst>
          </p:cNvPr>
          <p:cNvCxnSpPr>
            <a:cxnSpLocks/>
            <a:stCxn id="24" idx="7"/>
            <a:endCxn id="25" idx="2"/>
          </p:cNvCxnSpPr>
          <p:nvPr/>
        </p:nvCxnSpPr>
        <p:spPr>
          <a:xfrm flipV="1">
            <a:off x="6545825" y="2659161"/>
            <a:ext cx="620381" cy="13286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105F1093-9D68-9ABA-4BD8-74C068A7DA68}"/>
              </a:ext>
            </a:extLst>
          </p:cNvPr>
          <p:cNvCxnSpPr>
            <a:cxnSpLocks/>
            <a:stCxn id="23" idx="6"/>
            <a:endCxn id="25" idx="2"/>
          </p:cNvCxnSpPr>
          <p:nvPr/>
        </p:nvCxnSpPr>
        <p:spPr>
          <a:xfrm flipV="1">
            <a:off x="6628722" y="2659161"/>
            <a:ext cx="537484" cy="7630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F1118E36-D228-0172-C35B-14F3CB6D78DD}"/>
              </a:ext>
            </a:extLst>
          </p:cNvPr>
          <p:cNvCxnSpPr>
            <a:cxnSpLocks/>
            <a:stCxn id="22" idx="6"/>
            <a:endCxn id="25" idx="2"/>
          </p:cNvCxnSpPr>
          <p:nvPr/>
        </p:nvCxnSpPr>
        <p:spPr>
          <a:xfrm>
            <a:off x="6628722" y="2659161"/>
            <a:ext cx="5374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A52354B7-3572-123B-CC8F-61F8C567119E}"/>
              </a:ext>
            </a:extLst>
          </p:cNvPr>
          <p:cNvGrpSpPr/>
          <p:nvPr/>
        </p:nvGrpSpPr>
        <p:grpSpPr>
          <a:xfrm>
            <a:off x="7646965" y="761727"/>
            <a:ext cx="1186327" cy="5305969"/>
            <a:chOff x="7649365" y="769277"/>
            <a:chExt cx="1186327" cy="5305969"/>
          </a:xfrm>
        </p:grpSpPr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2474E570-6889-7554-E164-E4C90C57308C}"/>
                </a:ext>
              </a:extLst>
            </p:cNvPr>
            <p:cNvCxnSpPr>
              <a:stCxn id="25" idx="7"/>
              <a:endCxn id="28" idx="2"/>
            </p:cNvCxnSpPr>
            <p:nvPr/>
          </p:nvCxnSpPr>
          <p:spPr>
            <a:xfrm flipV="1">
              <a:off x="7649365" y="769277"/>
              <a:ext cx="1027230" cy="16923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58D008D4-D3B3-ABCB-A6A7-139B3D904B9E}"/>
                </a:ext>
              </a:extLst>
            </p:cNvPr>
            <p:cNvCxnSpPr>
              <a:cxnSpLocks/>
              <a:stCxn id="25" idx="7"/>
              <a:endCxn id="29" idx="2"/>
            </p:cNvCxnSpPr>
            <p:nvPr/>
          </p:nvCxnSpPr>
          <p:spPr>
            <a:xfrm flipV="1">
              <a:off x="7649365" y="1345657"/>
              <a:ext cx="1027229" cy="111592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372DE2F2-9CCB-F78A-EB12-36C50A814FAA}"/>
                </a:ext>
              </a:extLst>
            </p:cNvPr>
            <p:cNvCxnSpPr>
              <a:cxnSpLocks/>
              <a:stCxn id="25" idx="7"/>
              <a:endCxn id="30" idx="2"/>
            </p:cNvCxnSpPr>
            <p:nvPr/>
          </p:nvCxnSpPr>
          <p:spPr>
            <a:xfrm flipV="1">
              <a:off x="7649365" y="1922037"/>
              <a:ext cx="1027229" cy="5395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956B6BA0-6931-59FE-874E-1B2D29B37AF4}"/>
                </a:ext>
              </a:extLst>
            </p:cNvPr>
            <p:cNvCxnSpPr>
              <a:cxnSpLocks/>
              <a:stCxn id="25" idx="6"/>
              <a:endCxn id="31" idx="2"/>
            </p:cNvCxnSpPr>
            <p:nvPr/>
          </p:nvCxnSpPr>
          <p:spPr>
            <a:xfrm flipV="1">
              <a:off x="7732262" y="2498417"/>
              <a:ext cx="944333" cy="16074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EA092DE9-40E9-10D3-6625-E9B651896378}"/>
                </a:ext>
              </a:extLst>
            </p:cNvPr>
            <p:cNvCxnSpPr>
              <a:cxnSpLocks/>
              <a:stCxn id="25" idx="6"/>
              <a:endCxn id="32" idx="2"/>
            </p:cNvCxnSpPr>
            <p:nvPr/>
          </p:nvCxnSpPr>
          <p:spPr>
            <a:xfrm>
              <a:off x="7732262" y="2659161"/>
              <a:ext cx="944332" cy="41563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47E58F24-C085-D339-EE36-889BAC77D424}"/>
                </a:ext>
              </a:extLst>
            </p:cNvPr>
            <p:cNvCxnSpPr>
              <a:cxnSpLocks/>
              <a:stCxn id="25" idx="6"/>
              <a:endCxn id="33" idx="2"/>
            </p:cNvCxnSpPr>
            <p:nvPr/>
          </p:nvCxnSpPr>
          <p:spPr>
            <a:xfrm>
              <a:off x="7732262" y="2659161"/>
              <a:ext cx="944332" cy="99201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3F9F4E63-6972-D824-ED0A-4C39A665F6DC}"/>
                </a:ext>
              </a:extLst>
            </p:cNvPr>
            <p:cNvCxnSpPr>
              <a:cxnSpLocks/>
              <a:stCxn id="25" idx="6"/>
              <a:endCxn id="34" idx="1"/>
            </p:cNvCxnSpPr>
            <p:nvPr/>
          </p:nvCxnSpPr>
          <p:spPr>
            <a:xfrm>
              <a:off x="7732262" y="2659161"/>
              <a:ext cx="1103430" cy="204064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7242AE07-73AD-FC65-0B5F-BE9C587A247C}"/>
                </a:ext>
              </a:extLst>
            </p:cNvPr>
            <p:cNvCxnSpPr>
              <a:cxnSpLocks/>
              <a:stCxn id="25" idx="5"/>
              <a:endCxn id="35" idx="1"/>
            </p:cNvCxnSpPr>
            <p:nvPr/>
          </p:nvCxnSpPr>
          <p:spPr>
            <a:xfrm>
              <a:off x="7649365" y="2856744"/>
              <a:ext cx="1186326" cy="243199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6FAA5942-5901-A11A-6FDC-759C625F8CAC}"/>
                </a:ext>
              </a:extLst>
            </p:cNvPr>
            <p:cNvCxnSpPr>
              <a:cxnSpLocks/>
              <a:stCxn id="25" idx="5"/>
              <a:endCxn id="36" idx="2"/>
            </p:cNvCxnSpPr>
            <p:nvPr/>
          </p:nvCxnSpPr>
          <p:spPr>
            <a:xfrm>
              <a:off x="7649365" y="2856744"/>
              <a:ext cx="1103429" cy="321850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7" name="Group 186">
            <a:extLst>
              <a:ext uri="{FF2B5EF4-FFF2-40B4-BE49-F238E27FC236}">
                <a16:creationId xmlns:a16="http://schemas.microsoft.com/office/drawing/2014/main" id="{2874AEB4-20C9-8AD9-8918-24DD090EC758}"/>
              </a:ext>
            </a:extLst>
          </p:cNvPr>
          <p:cNvGrpSpPr/>
          <p:nvPr/>
        </p:nvGrpSpPr>
        <p:grpSpPr>
          <a:xfrm>
            <a:off x="7649365" y="871538"/>
            <a:ext cx="1186327" cy="5203708"/>
            <a:chOff x="7649365" y="871538"/>
            <a:chExt cx="1186327" cy="5203708"/>
          </a:xfrm>
        </p:grpSpPr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7EC4BD49-A346-770C-6ACF-22A5319A6661}"/>
                </a:ext>
              </a:extLst>
            </p:cNvPr>
            <p:cNvCxnSpPr>
              <a:stCxn id="26" idx="7"/>
            </p:cNvCxnSpPr>
            <p:nvPr/>
          </p:nvCxnSpPr>
          <p:spPr>
            <a:xfrm flipV="1">
              <a:off x="7649365" y="871538"/>
              <a:ext cx="1027229" cy="235313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77F46722-DCE4-D54B-FB21-6DD9A6D66AC7}"/>
                </a:ext>
              </a:extLst>
            </p:cNvPr>
            <p:cNvCxnSpPr>
              <a:cxnSpLocks/>
              <a:stCxn id="26" idx="7"/>
              <a:endCxn id="29" idx="2"/>
            </p:cNvCxnSpPr>
            <p:nvPr/>
          </p:nvCxnSpPr>
          <p:spPr>
            <a:xfrm flipV="1">
              <a:off x="7649365" y="1345657"/>
              <a:ext cx="1027229" cy="187901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1378C919-E59E-44DE-E191-EDFDD634E89C}"/>
                </a:ext>
              </a:extLst>
            </p:cNvPr>
            <p:cNvCxnSpPr>
              <a:cxnSpLocks/>
              <a:stCxn id="26" idx="7"/>
              <a:endCxn id="30" idx="2"/>
            </p:cNvCxnSpPr>
            <p:nvPr/>
          </p:nvCxnSpPr>
          <p:spPr>
            <a:xfrm flipV="1">
              <a:off x="7649365" y="1922037"/>
              <a:ext cx="1027229" cy="130263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3E7ED1B3-EDF4-E070-A9AA-3E97F3E355B5}"/>
                </a:ext>
              </a:extLst>
            </p:cNvPr>
            <p:cNvCxnSpPr>
              <a:cxnSpLocks/>
              <a:stCxn id="26" idx="6"/>
              <a:endCxn id="31" idx="2"/>
            </p:cNvCxnSpPr>
            <p:nvPr/>
          </p:nvCxnSpPr>
          <p:spPr>
            <a:xfrm flipV="1">
              <a:off x="7732262" y="2498417"/>
              <a:ext cx="944333" cy="9238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C4B4982B-F920-FF2C-A4DD-7922A6A3DD51}"/>
                </a:ext>
              </a:extLst>
            </p:cNvPr>
            <p:cNvCxnSpPr>
              <a:cxnSpLocks/>
              <a:stCxn id="26" idx="6"/>
              <a:endCxn id="32" idx="2"/>
            </p:cNvCxnSpPr>
            <p:nvPr/>
          </p:nvCxnSpPr>
          <p:spPr>
            <a:xfrm flipV="1">
              <a:off x="7732262" y="3074797"/>
              <a:ext cx="944332" cy="34746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F8A6D42F-A6A3-705A-E294-D96DF24BADDB}"/>
                </a:ext>
              </a:extLst>
            </p:cNvPr>
            <p:cNvCxnSpPr>
              <a:cxnSpLocks/>
              <a:stCxn id="26" idx="6"/>
              <a:endCxn id="33" idx="2"/>
            </p:cNvCxnSpPr>
            <p:nvPr/>
          </p:nvCxnSpPr>
          <p:spPr>
            <a:xfrm>
              <a:off x="7732262" y="3422260"/>
              <a:ext cx="944332" cy="22891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E48282A5-3F77-1B97-E738-BCE93905BA03}"/>
                </a:ext>
              </a:extLst>
            </p:cNvPr>
            <p:cNvCxnSpPr>
              <a:cxnSpLocks/>
              <a:stCxn id="26" idx="5"/>
              <a:endCxn id="34" idx="1"/>
            </p:cNvCxnSpPr>
            <p:nvPr/>
          </p:nvCxnSpPr>
          <p:spPr>
            <a:xfrm>
              <a:off x="7649365" y="3619843"/>
              <a:ext cx="1186327" cy="107996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8052951C-F494-5756-4BE5-4E1BC9D7E2F7}"/>
                </a:ext>
              </a:extLst>
            </p:cNvPr>
            <p:cNvCxnSpPr>
              <a:cxnSpLocks/>
              <a:stCxn id="26" idx="5"/>
              <a:endCxn id="35" idx="1"/>
            </p:cNvCxnSpPr>
            <p:nvPr/>
          </p:nvCxnSpPr>
          <p:spPr>
            <a:xfrm>
              <a:off x="7649365" y="3619843"/>
              <a:ext cx="1186326" cy="166889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id="{C547B6D1-E09B-3EEA-B36A-69346304DF49}"/>
                </a:ext>
              </a:extLst>
            </p:cNvPr>
            <p:cNvCxnSpPr>
              <a:cxnSpLocks/>
              <a:stCxn id="26" idx="5"/>
              <a:endCxn id="36" idx="2"/>
            </p:cNvCxnSpPr>
            <p:nvPr/>
          </p:nvCxnSpPr>
          <p:spPr>
            <a:xfrm>
              <a:off x="7649365" y="3619843"/>
              <a:ext cx="1103429" cy="245540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8" name="TextBox 187">
            <a:extLst>
              <a:ext uri="{FF2B5EF4-FFF2-40B4-BE49-F238E27FC236}">
                <a16:creationId xmlns:a16="http://schemas.microsoft.com/office/drawing/2014/main" id="{88515C1F-914C-2735-2B14-B222F9E5FB21}"/>
              </a:ext>
            </a:extLst>
          </p:cNvPr>
          <p:cNvSpPr txBox="1"/>
          <p:nvPr/>
        </p:nvSpPr>
        <p:spPr>
          <a:xfrm>
            <a:off x="10071327" y="1682553"/>
            <a:ext cx="136071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RS" sz="2600" b="1" dirty="0">
                <a:solidFill>
                  <a:srgbClr val="FF0000"/>
                </a:solidFill>
              </a:rPr>
              <a:t>loptu</a:t>
            </a:r>
          </a:p>
        </p:txBody>
      </p:sp>
      <p:cxnSp>
        <p:nvCxnSpPr>
          <p:cNvPr id="190" name="Straight Arrow Connector 189">
            <a:extLst>
              <a:ext uri="{FF2B5EF4-FFF2-40B4-BE49-F238E27FC236}">
                <a16:creationId xmlns:a16="http://schemas.microsoft.com/office/drawing/2014/main" id="{8B1E42CC-5571-87CB-7A6B-DB2354692A62}"/>
              </a:ext>
            </a:extLst>
          </p:cNvPr>
          <p:cNvCxnSpPr/>
          <p:nvPr/>
        </p:nvCxnSpPr>
        <p:spPr>
          <a:xfrm flipH="1">
            <a:off x="9318850" y="1959400"/>
            <a:ext cx="1006931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1" name="TextBox 190">
            <a:extLst>
              <a:ext uri="{FF2B5EF4-FFF2-40B4-BE49-F238E27FC236}">
                <a16:creationId xmlns:a16="http://schemas.microsoft.com/office/drawing/2014/main" id="{0D290793-154C-8A5E-3330-D7774CC6A3E1}"/>
              </a:ext>
            </a:extLst>
          </p:cNvPr>
          <p:cNvSpPr txBox="1"/>
          <p:nvPr/>
        </p:nvSpPr>
        <p:spPr>
          <a:xfrm>
            <a:off x="478994" y="152389"/>
            <a:ext cx="45502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RS" sz="4000" b="1" dirty="0">
                <a:solidFill>
                  <a:schemeClr val="accent2"/>
                </a:solidFill>
              </a:rPr>
              <a:t>Parametri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3B4E7144-4F24-1EBF-2C88-2BF0D0E352F9}"/>
              </a:ext>
            </a:extLst>
          </p:cNvPr>
          <p:cNvGrpSpPr/>
          <p:nvPr/>
        </p:nvGrpSpPr>
        <p:grpSpPr>
          <a:xfrm>
            <a:off x="6562278" y="2302948"/>
            <a:ext cx="364202" cy="1671732"/>
            <a:chOff x="5157402" y="1524730"/>
            <a:chExt cx="364202" cy="1671732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B651487C-BEF1-2661-EF24-A0EBC52FBB88}"/>
                </a:ext>
              </a:extLst>
            </p:cNvPr>
            <p:cNvSpPr txBox="1"/>
            <p:nvPr/>
          </p:nvSpPr>
          <p:spPr>
            <a:xfrm>
              <a:off x="5157402" y="1524730"/>
              <a:ext cx="364202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RS" sz="1300" b="1" dirty="0"/>
                <a:t>w</a:t>
              </a:r>
              <a:r>
                <a:rPr lang="en-RS" sz="1300" b="1" baseline="-25000" dirty="0"/>
                <a:t>1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9B03024-D7E1-301C-F94D-DC0730AB47BB}"/>
                </a:ext>
              </a:extLst>
            </p:cNvPr>
            <p:cNvSpPr txBox="1"/>
            <p:nvPr/>
          </p:nvSpPr>
          <p:spPr>
            <a:xfrm>
              <a:off x="5157402" y="2191892"/>
              <a:ext cx="364202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RS" sz="1300" b="1" dirty="0"/>
                <a:t>w</a:t>
              </a:r>
              <a:r>
                <a:rPr lang="en-RS" sz="1300" b="1" baseline="-25000" dirty="0"/>
                <a:t>2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774C1A0-33E9-AA9A-8940-A43332AFF8CE}"/>
                </a:ext>
              </a:extLst>
            </p:cNvPr>
            <p:cNvSpPr txBox="1"/>
            <p:nvPr/>
          </p:nvSpPr>
          <p:spPr>
            <a:xfrm>
              <a:off x="5157402" y="2904074"/>
              <a:ext cx="364202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RS" sz="1300" b="1" dirty="0"/>
                <a:t>w</a:t>
              </a:r>
              <a:r>
                <a:rPr lang="en-RS" sz="1300" b="1" baseline="-25000" dirty="0"/>
                <a:t>3</a:t>
              </a: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B23A75F3-3118-4489-81D7-8683CDE09A4E}"/>
              </a:ext>
            </a:extLst>
          </p:cNvPr>
          <p:cNvSpPr txBox="1"/>
          <p:nvPr/>
        </p:nvSpPr>
        <p:spPr>
          <a:xfrm>
            <a:off x="4039627" y="6031547"/>
            <a:ext cx="625315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RS" sz="2600" b="1" dirty="0"/>
              <a:t>h</a:t>
            </a:r>
            <a:r>
              <a:rPr lang="en-RS" sz="2600" b="1" baseline="-25000" dirty="0"/>
              <a:t>21    </a:t>
            </a:r>
            <a:r>
              <a:rPr lang="en-RS" sz="2600" b="1" dirty="0"/>
              <a:t>⃪    </a:t>
            </a:r>
            <a:r>
              <a:rPr lang="en-RS" sz="2600" b="1" dirty="0">
                <a:solidFill>
                  <a:srgbClr val="FF0000"/>
                </a:solidFill>
              </a:rPr>
              <a:t>w</a:t>
            </a:r>
            <a:r>
              <a:rPr lang="en-RS" sz="2600" b="1" baseline="-25000" dirty="0">
                <a:solidFill>
                  <a:srgbClr val="FF0000"/>
                </a:solidFill>
              </a:rPr>
              <a:t>1</a:t>
            </a:r>
            <a:r>
              <a:rPr lang="en-RS" sz="2600" b="1" dirty="0"/>
              <a:t>h</a:t>
            </a:r>
            <a:r>
              <a:rPr lang="en-RS" sz="2600" b="1" baseline="-25000" dirty="0"/>
              <a:t>11</a:t>
            </a:r>
            <a:r>
              <a:rPr lang="en-RS" sz="2600" b="1" dirty="0"/>
              <a:t> + </a:t>
            </a:r>
            <a:r>
              <a:rPr lang="en-RS" sz="2600" b="1" dirty="0">
                <a:solidFill>
                  <a:srgbClr val="FF0000"/>
                </a:solidFill>
              </a:rPr>
              <a:t>w</a:t>
            </a:r>
            <a:r>
              <a:rPr lang="en-RS" sz="2600" b="1" baseline="-25000" dirty="0">
                <a:solidFill>
                  <a:srgbClr val="FF0000"/>
                </a:solidFill>
              </a:rPr>
              <a:t>2</a:t>
            </a:r>
            <a:r>
              <a:rPr lang="en-RS" sz="2600" b="1" dirty="0"/>
              <a:t>h</a:t>
            </a:r>
            <a:r>
              <a:rPr lang="en-RS" sz="2600" b="1" baseline="-25000" dirty="0"/>
              <a:t>12</a:t>
            </a:r>
            <a:r>
              <a:rPr lang="en-RS" sz="2600" b="1" dirty="0"/>
              <a:t> + </a:t>
            </a:r>
            <a:r>
              <a:rPr lang="en-RS" sz="2600" b="1" dirty="0">
                <a:solidFill>
                  <a:srgbClr val="FF0000"/>
                </a:solidFill>
              </a:rPr>
              <a:t>w</a:t>
            </a:r>
            <a:r>
              <a:rPr lang="en-RS" sz="2600" b="1" baseline="-25000" dirty="0">
                <a:solidFill>
                  <a:srgbClr val="FF0000"/>
                </a:solidFill>
              </a:rPr>
              <a:t>3</a:t>
            </a:r>
            <a:r>
              <a:rPr lang="en-RS" sz="2600" b="1" dirty="0"/>
              <a:t>h</a:t>
            </a:r>
            <a:r>
              <a:rPr lang="en-RS" sz="2600" b="1" baseline="-25000" dirty="0"/>
              <a:t>13</a:t>
            </a:r>
            <a:r>
              <a:rPr lang="en-RS" sz="2600" b="1" dirty="0"/>
              <a:t> + </a:t>
            </a:r>
            <a:r>
              <a:rPr lang="en-RS" sz="2600" b="1" dirty="0">
                <a:solidFill>
                  <a:srgbClr val="FF0000"/>
                </a:solidFill>
              </a:rPr>
              <a:t>b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1CE3BA6D-CEED-95BC-9CEF-38C485416F74}"/>
              </a:ext>
            </a:extLst>
          </p:cNvPr>
          <p:cNvGrpSpPr/>
          <p:nvPr/>
        </p:nvGrpSpPr>
        <p:grpSpPr>
          <a:xfrm>
            <a:off x="5098026" y="1712097"/>
            <a:ext cx="964640" cy="3422347"/>
            <a:chOff x="5098026" y="1712097"/>
            <a:chExt cx="964640" cy="3422347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92C12A43-28E7-B69C-063D-15D2CF3A9629}"/>
                </a:ext>
              </a:extLst>
            </p:cNvPr>
            <p:cNvGrpSpPr/>
            <p:nvPr/>
          </p:nvGrpSpPr>
          <p:grpSpPr>
            <a:xfrm>
              <a:off x="5098026" y="1712097"/>
              <a:ext cx="964640" cy="3420328"/>
              <a:chOff x="4478538" y="1700594"/>
              <a:chExt cx="964640" cy="3420328"/>
            </a:xfrm>
          </p:grpSpPr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2112B2CC-2074-F714-D2A6-5F93D0D1225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78538" y="1700594"/>
                <a:ext cx="964640" cy="94706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DFEE73D9-D6B8-6F5B-9430-854462263A5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61435" y="2266110"/>
                <a:ext cx="881743" cy="38154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7A2B97CC-9AD8-F5ED-3465-846C33267AC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561435" y="2647658"/>
                <a:ext cx="881743" cy="38155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F9F9EBDB-02F1-0A29-30BC-BD8197497B0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478538" y="2647658"/>
                <a:ext cx="964640" cy="94706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534D8B02-FEC4-29FA-352A-3B535E97345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478538" y="2647658"/>
                <a:ext cx="964640" cy="171016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FB369F48-F18A-8C5E-315C-B4782CDB9D4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478538" y="2647658"/>
                <a:ext cx="964640" cy="247326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F0041795-5152-F224-05A6-8BD6EA9E8D7D}"/>
                </a:ext>
              </a:extLst>
            </p:cNvPr>
            <p:cNvGrpSpPr/>
            <p:nvPr/>
          </p:nvGrpSpPr>
          <p:grpSpPr>
            <a:xfrm flipV="1">
              <a:off x="5099850" y="1714116"/>
              <a:ext cx="952396" cy="3420328"/>
              <a:chOff x="4540810" y="1940703"/>
              <a:chExt cx="952396" cy="3420328"/>
            </a:xfrm>
          </p:grpSpPr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2340C419-2E32-B180-BCB8-22F7EEE9305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40810" y="1940703"/>
                <a:ext cx="952396" cy="94706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F0E51E47-55B3-7814-780F-A8C03A424A0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23707" y="2506219"/>
                <a:ext cx="869499" cy="38155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2654CB4C-8012-DC8D-8FD4-B8F1EDBA1EB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623707" y="2887769"/>
                <a:ext cx="869499" cy="38154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D41BFDED-176E-6B0B-F841-67AEA56751D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540810" y="2887769"/>
                <a:ext cx="952396" cy="94706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7C67C5C1-BCA1-2E0B-6DE7-75E3AC46AFA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540810" y="2887769"/>
                <a:ext cx="952396" cy="171016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9874F20A-3E59-4BC7-FC0B-68281B25740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540810" y="2887769"/>
                <a:ext cx="952396" cy="247326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EDCFAB10-26B8-7555-6CEE-3315F4FFE4FE}"/>
                </a:ext>
              </a:extLst>
            </p:cNvPr>
            <p:cNvGrpSpPr/>
            <p:nvPr/>
          </p:nvGrpSpPr>
          <p:grpSpPr>
            <a:xfrm>
              <a:off x="5098026" y="1712097"/>
              <a:ext cx="964640" cy="3420328"/>
              <a:chOff x="4482566" y="1712097"/>
              <a:chExt cx="964640" cy="3420328"/>
            </a:xfrm>
          </p:grpSpPr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62AE1C0F-291D-8EA4-C172-4D5E36BFE2F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82566" y="1712097"/>
                <a:ext cx="964640" cy="171016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B7C84DFF-8096-824B-8235-9B1C886DC4D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65463" y="2277613"/>
                <a:ext cx="881743" cy="114464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42C5FCCD-69BF-A3CD-A550-8D4AEE0F5AE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65463" y="3040712"/>
                <a:ext cx="881743" cy="38154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5ACF563B-67D5-B13B-C684-E40FABF61EC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565463" y="3422260"/>
                <a:ext cx="881743" cy="38155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FD1744A4-61A1-A411-83BC-2B6A2656CE1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482566" y="3422260"/>
                <a:ext cx="964640" cy="94706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A567D1F5-4D84-62FB-BFF5-601E8646CB4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482566" y="3422260"/>
                <a:ext cx="964640" cy="171016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0226935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D92000E-BC44-E810-4DB1-DED172715E0F}"/>
              </a:ext>
            </a:extLst>
          </p:cNvPr>
          <p:cNvSpPr txBox="1"/>
          <p:nvPr/>
        </p:nvSpPr>
        <p:spPr>
          <a:xfrm>
            <a:off x="1526043" y="1929545"/>
            <a:ext cx="136071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RS" sz="2600" b="1" dirty="0"/>
              <a:t>dečak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661110B-12C7-4B64-12A6-7DDE6ECFD507}"/>
              </a:ext>
            </a:extLst>
          </p:cNvPr>
          <p:cNvSpPr txBox="1"/>
          <p:nvPr/>
        </p:nvSpPr>
        <p:spPr>
          <a:xfrm>
            <a:off x="2690815" y="1929545"/>
            <a:ext cx="136071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RS" sz="2600" b="1" dirty="0"/>
              <a:t>baca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1CE7DEB-A9D5-EE0A-ECA7-31F595F6CAEC}"/>
              </a:ext>
            </a:extLst>
          </p:cNvPr>
          <p:cNvGrpSpPr/>
          <p:nvPr/>
        </p:nvGrpSpPr>
        <p:grpSpPr>
          <a:xfrm>
            <a:off x="3037797" y="2421985"/>
            <a:ext cx="695327" cy="2492993"/>
            <a:chOff x="3037797" y="2421985"/>
            <a:chExt cx="695327" cy="2492993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1B5BE17-8CBA-6CCB-D232-6C3009A9479C}"/>
                </a:ext>
              </a:extLst>
            </p:cNvPr>
            <p:cNvSpPr txBox="1"/>
            <p:nvPr/>
          </p:nvSpPr>
          <p:spPr>
            <a:xfrm>
              <a:off x="3071815" y="2421988"/>
              <a:ext cx="598716" cy="24929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RS" sz="2600" b="1" dirty="0">
                  <a:solidFill>
                    <a:schemeClr val="accent2"/>
                  </a:solidFill>
                </a:rPr>
                <a:t>12</a:t>
              </a:r>
            </a:p>
            <a:p>
              <a:pPr algn="ctr"/>
              <a:r>
                <a:rPr lang="en-RS" sz="2600" b="1" dirty="0">
                  <a:solidFill>
                    <a:schemeClr val="accent2"/>
                  </a:solidFill>
                </a:rPr>
                <a:t>2</a:t>
              </a:r>
            </a:p>
            <a:p>
              <a:pPr algn="ctr"/>
              <a:r>
                <a:rPr lang="en-RS" sz="2600" b="1" dirty="0">
                  <a:solidFill>
                    <a:schemeClr val="accent2"/>
                  </a:solidFill>
                </a:rPr>
                <a:t>5</a:t>
              </a:r>
            </a:p>
            <a:p>
              <a:pPr algn="ctr"/>
              <a:r>
                <a:rPr lang="en-RS" sz="2600" b="1" dirty="0">
                  <a:solidFill>
                    <a:schemeClr val="accent2"/>
                  </a:solidFill>
                </a:rPr>
                <a:t>6</a:t>
              </a:r>
            </a:p>
            <a:p>
              <a:pPr algn="ctr"/>
              <a:r>
                <a:rPr lang="en-RS" sz="2600" b="1" dirty="0">
                  <a:solidFill>
                    <a:schemeClr val="accent2"/>
                  </a:solidFill>
                </a:rPr>
                <a:t>1</a:t>
              </a:r>
            </a:p>
            <a:p>
              <a:pPr algn="ctr"/>
              <a:r>
                <a:rPr lang="en-RS" sz="2600" b="1" dirty="0">
                  <a:solidFill>
                    <a:schemeClr val="accent2"/>
                  </a:solidFill>
                </a:rPr>
                <a:t>0</a:t>
              </a:r>
            </a:p>
          </p:txBody>
        </p:sp>
        <p:sp>
          <p:nvSpPr>
            <p:cNvPr id="11" name="Left Bracket 10">
              <a:extLst>
                <a:ext uri="{FF2B5EF4-FFF2-40B4-BE49-F238E27FC236}">
                  <a16:creationId xmlns:a16="http://schemas.microsoft.com/office/drawing/2014/main" id="{591095D9-F33B-498C-AEA4-B4D53F9ADC02}"/>
                </a:ext>
              </a:extLst>
            </p:cNvPr>
            <p:cNvSpPr/>
            <p:nvPr/>
          </p:nvSpPr>
          <p:spPr>
            <a:xfrm>
              <a:off x="3037797" y="2421985"/>
              <a:ext cx="141515" cy="2492990"/>
            </a:xfrm>
            <a:prstGeom prst="leftBracket">
              <a:avLst/>
            </a:prstGeom>
            <a:ln w="381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RS"/>
            </a:p>
          </p:txBody>
        </p:sp>
        <p:sp>
          <p:nvSpPr>
            <p:cNvPr id="12" name="Left Bracket 11">
              <a:extLst>
                <a:ext uri="{FF2B5EF4-FFF2-40B4-BE49-F238E27FC236}">
                  <a16:creationId xmlns:a16="http://schemas.microsoft.com/office/drawing/2014/main" id="{02028E5C-3F98-2316-AE42-F12FDED16D58}"/>
                </a:ext>
              </a:extLst>
            </p:cNvPr>
            <p:cNvSpPr/>
            <p:nvPr/>
          </p:nvSpPr>
          <p:spPr>
            <a:xfrm flipH="1">
              <a:off x="3591609" y="2421985"/>
              <a:ext cx="141515" cy="2492990"/>
            </a:xfrm>
            <a:prstGeom prst="leftBracket">
              <a:avLst/>
            </a:prstGeom>
            <a:ln w="381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RS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44CA81DB-69B4-C7FF-1E50-EE803E83952C}"/>
              </a:ext>
            </a:extLst>
          </p:cNvPr>
          <p:cNvGrpSpPr/>
          <p:nvPr/>
        </p:nvGrpSpPr>
        <p:grpSpPr>
          <a:xfrm>
            <a:off x="1868943" y="2421985"/>
            <a:ext cx="688523" cy="2492993"/>
            <a:chOff x="1868943" y="2421985"/>
            <a:chExt cx="688523" cy="249299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830C7AC-B9CB-84EB-742A-BBB26004B6B8}"/>
                </a:ext>
              </a:extLst>
            </p:cNvPr>
            <p:cNvSpPr txBox="1"/>
            <p:nvPr/>
          </p:nvSpPr>
          <p:spPr>
            <a:xfrm>
              <a:off x="1901599" y="2421988"/>
              <a:ext cx="598716" cy="24929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RS" sz="2600" b="1" dirty="0">
                  <a:solidFill>
                    <a:schemeClr val="accent2"/>
                  </a:solidFill>
                </a:rPr>
                <a:t>5</a:t>
              </a:r>
            </a:p>
            <a:p>
              <a:pPr algn="ctr"/>
              <a:r>
                <a:rPr lang="en-RS" sz="2600" b="1" dirty="0">
                  <a:solidFill>
                    <a:schemeClr val="accent2"/>
                  </a:solidFill>
                </a:rPr>
                <a:t>7</a:t>
              </a:r>
            </a:p>
            <a:p>
              <a:pPr algn="ctr"/>
              <a:r>
                <a:rPr lang="en-RS" sz="2600" b="1" dirty="0">
                  <a:solidFill>
                    <a:schemeClr val="accent2"/>
                  </a:solidFill>
                </a:rPr>
                <a:t>0</a:t>
              </a:r>
            </a:p>
            <a:p>
              <a:pPr algn="ctr"/>
              <a:r>
                <a:rPr lang="en-RS" sz="2600" b="1" dirty="0">
                  <a:solidFill>
                    <a:schemeClr val="accent2"/>
                  </a:solidFill>
                </a:rPr>
                <a:t>12</a:t>
              </a:r>
            </a:p>
            <a:p>
              <a:pPr algn="ctr"/>
              <a:r>
                <a:rPr lang="en-RS" sz="2600" b="1" dirty="0">
                  <a:solidFill>
                    <a:schemeClr val="accent2"/>
                  </a:solidFill>
                </a:rPr>
                <a:t>3</a:t>
              </a:r>
            </a:p>
            <a:p>
              <a:pPr algn="ctr"/>
              <a:r>
                <a:rPr lang="en-RS" sz="2600" b="1" dirty="0">
                  <a:solidFill>
                    <a:schemeClr val="accent2"/>
                  </a:solidFill>
                </a:rPr>
                <a:t>9</a:t>
              </a:r>
            </a:p>
          </p:txBody>
        </p:sp>
        <p:sp>
          <p:nvSpPr>
            <p:cNvPr id="10" name="Left Bracket 9">
              <a:extLst>
                <a:ext uri="{FF2B5EF4-FFF2-40B4-BE49-F238E27FC236}">
                  <a16:creationId xmlns:a16="http://schemas.microsoft.com/office/drawing/2014/main" id="{6B674295-AAB7-01B6-8C64-C6926C338EA6}"/>
                </a:ext>
              </a:extLst>
            </p:cNvPr>
            <p:cNvSpPr/>
            <p:nvPr/>
          </p:nvSpPr>
          <p:spPr>
            <a:xfrm>
              <a:off x="1868943" y="2421988"/>
              <a:ext cx="141515" cy="2492990"/>
            </a:xfrm>
            <a:prstGeom prst="leftBracket">
              <a:avLst/>
            </a:prstGeom>
            <a:ln w="381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RS"/>
            </a:p>
          </p:txBody>
        </p:sp>
        <p:sp>
          <p:nvSpPr>
            <p:cNvPr id="13" name="Left Bracket 12">
              <a:extLst>
                <a:ext uri="{FF2B5EF4-FFF2-40B4-BE49-F238E27FC236}">
                  <a16:creationId xmlns:a16="http://schemas.microsoft.com/office/drawing/2014/main" id="{0D64ADD8-0CEB-B640-80A8-F79E91B9A700}"/>
                </a:ext>
              </a:extLst>
            </p:cNvPr>
            <p:cNvSpPr/>
            <p:nvPr/>
          </p:nvSpPr>
          <p:spPr>
            <a:xfrm flipH="1">
              <a:off x="2415951" y="2421985"/>
              <a:ext cx="141515" cy="2492990"/>
            </a:xfrm>
            <a:prstGeom prst="leftBracket">
              <a:avLst/>
            </a:prstGeom>
            <a:ln w="381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RS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0FB6F59B-C9AA-635F-BC8B-B33DFEF87ACC}"/>
              </a:ext>
            </a:extLst>
          </p:cNvPr>
          <p:cNvGrpSpPr/>
          <p:nvPr/>
        </p:nvGrpSpPr>
        <p:grpSpPr>
          <a:xfrm>
            <a:off x="4614867" y="1235088"/>
            <a:ext cx="566056" cy="4374346"/>
            <a:chOff x="4057651" y="1217002"/>
            <a:chExt cx="566056" cy="4374346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E0AC428C-0BC5-61A1-11E0-7F4BB7935E29}"/>
                </a:ext>
              </a:extLst>
            </p:cNvPr>
            <p:cNvSpPr/>
            <p:nvPr/>
          </p:nvSpPr>
          <p:spPr>
            <a:xfrm>
              <a:off x="4057651" y="1217002"/>
              <a:ext cx="566056" cy="558851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RS" sz="1300" b="1" dirty="0"/>
                <a:t>i</a:t>
              </a:r>
              <a:r>
                <a:rPr lang="en-RS" sz="1300" b="1" baseline="-25000" dirty="0"/>
                <a:t>1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38B22BE9-3D33-99B5-0435-72BC344E1863}"/>
                </a:ext>
              </a:extLst>
            </p:cNvPr>
            <p:cNvSpPr/>
            <p:nvPr/>
          </p:nvSpPr>
          <p:spPr>
            <a:xfrm>
              <a:off x="4057651" y="1980101"/>
              <a:ext cx="566056" cy="558851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RS" sz="1300" b="1" dirty="0"/>
                <a:t>i</a:t>
              </a:r>
              <a:r>
                <a:rPr lang="en-RS" sz="1300" b="1" baseline="-25000" dirty="0"/>
                <a:t>2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36A4B5CB-C347-B129-E648-1085834CD50C}"/>
                </a:ext>
              </a:extLst>
            </p:cNvPr>
            <p:cNvSpPr/>
            <p:nvPr/>
          </p:nvSpPr>
          <p:spPr>
            <a:xfrm>
              <a:off x="4057651" y="2743200"/>
              <a:ext cx="566056" cy="558851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RS" sz="1300" b="1" dirty="0"/>
                <a:t>i</a:t>
              </a:r>
              <a:r>
                <a:rPr lang="en-RS" sz="1300" b="1" baseline="-25000" dirty="0"/>
                <a:t>3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3FEABEC0-0797-09A9-6805-8D3BC7FA6B3E}"/>
                </a:ext>
              </a:extLst>
            </p:cNvPr>
            <p:cNvSpPr/>
            <p:nvPr/>
          </p:nvSpPr>
          <p:spPr>
            <a:xfrm>
              <a:off x="4057651" y="3506299"/>
              <a:ext cx="566056" cy="558851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RS" sz="1300" b="1" dirty="0"/>
                <a:t>i</a:t>
              </a:r>
              <a:r>
                <a:rPr lang="en-RS" sz="1300" b="1" baseline="-25000" dirty="0"/>
                <a:t>4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6AE78A55-4737-A080-00B2-CF11D2334F89}"/>
                </a:ext>
              </a:extLst>
            </p:cNvPr>
            <p:cNvSpPr/>
            <p:nvPr/>
          </p:nvSpPr>
          <p:spPr>
            <a:xfrm>
              <a:off x="4057651" y="4269398"/>
              <a:ext cx="566056" cy="558851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RS" sz="1300" b="1" dirty="0"/>
                <a:t>i</a:t>
              </a:r>
              <a:r>
                <a:rPr lang="en-RS" sz="1300" b="1" baseline="-25000" dirty="0"/>
                <a:t>5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512BB88D-0905-A1EA-B841-38763D7921D4}"/>
                </a:ext>
              </a:extLst>
            </p:cNvPr>
            <p:cNvSpPr/>
            <p:nvPr/>
          </p:nvSpPr>
          <p:spPr>
            <a:xfrm>
              <a:off x="4057651" y="5032497"/>
              <a:ext cx="566056" cy="558851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RS" sz="1300" b="1" dirty="0"/>
                <a:t>i</a:t>
              </a:r>
              <a:r>
                <a:rPr lang="en-RS" sz="1300" b="1" baseline="-25000" dirty="0"/>
                <a:t>6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98C91629-50F7-46F1-642A-89484AB36C37}"/>
              </a:ext>
            </a:extLst>
          </p:cNvPr>
          <p:cNvGrpSpPr/>
          <p:nvPr/>
        </p:nvGrpSpPr>
        <p:grpSpPr>
          <a:xfrm>
            <a:off x="6062666" y="2379735"/>
            <a:ext cx="1669596" cy="2085049"/>
            <a:chOff x="5493206" y="2536371"/>
            <a:chExt cx="1669596" cy="2085049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ED6C7A82-1AD7-F783-82E3-222464730A15}"/>
                </a:ext>
              </a:extLst>
            </p:cNvPr>
            <p:cNvSpPr/>
            <p:nvPr/>
          </p:nvSpPr>
          <p:spPr>
            <a:xfrm>
              <a:off x="5493206" y="2536371"/>
              <a:ext cx="566056" cy="558851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RS" sz="1300" b="1" dirty="0"/>
                <a:t>h</a:t>
              </a:r>
              <a:r>
                <a:rPr lang="en-RS" sz="1300" b="1" baseline="-25000" dirty="0"/>
                <a:t>11</a:t>
              </a: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F29023E3-49BA-48C3-7D4A-D78ED6CBDAD8}"/>
                </a:ext>
              </a:extLst>
            </p:cNvPr>
            <p:cNvSpPr/>
            <p:nvPr/>
          </p:nvSpPr>
          <p:spPr>
            <a:xfrm>
              <a:off x="5493206" y="3299470"/>
              <a:ext cx="566056" cy="558851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RS" sz="1300" b="1" dirty="0"/>
                <a:t>h</a:t>
              </a:r>
              <a:r>
                <a:rPr lang="en-RS" sz="1300" b="1" baseline="-25000" dirty="0"/>
                <a:t>12</a:t>
              </a: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5EA26130-F452-4A2C-9E8F-1A9877AB2C99}"/>
                </a:ext>
              </a:extLst>
            </p:cNvPr>
            <p:cNvSpPr/>
            <p:nvPr/>
          </p:nvSpPr>
          <p:spPr>
            <a:xfrm>
              <a:off x="5493206" y="4062569"/>
              <a:ext cx="566056" cy="558851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RS" sz="1300" b="1" dirty="0"/>
                <a:t>h</a:t>
              </a:r>
              <a:r>
                <a:rPr lang="en-RS" sz="1300" b="1" baseline="-25000" dirty="0"/>
                <a:t>13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F255F2D4-5E54-4444-9C43-7A6844585E81}"/>
                </a:ext>
              </a:extLst>
            </p:cNvPr>
            <p:cNvSpPr/>
            <p:nvPr/>
          </p:nvSpPr>
          <p:spPr>
            <a:xfrm>
              <a:off x="6596746" y="2536371"/>
              <a:ext cx="566056" cy="558851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RS" sz="1300" b="1" dirty="0"/>
                <a:t>h</a:t>
              </a:r>
              <a:r>
                <a:rPr lang="en-RS" sz="1300" b="1" baseline="-25000" dirty="0"/>
                <a:t>21</a:t>
              </a: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503F01AE-F385-0ED0-6D5F-917E720D683C}"/>
                </a:ext>
              </a:extLst>
            </p:cNvPr>
            <p:cNvSpPr/>
            <p:nvPr/>
          </p:nvSpPr>
          <p:spPr>
            <a:xfrm>
              <a:off x="6596746" y="3299470"/>
              <a:ext cx="566056" cy="558851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RS" sz="1300" b="1" dirty="0"/>
                <a:t>h</a:t>
              </a:r>
              <a:r>
                <a:rPr lang="en-RS" sz="1300" b="1" baseline="-25000" dirty="0"/>
                <a:t>22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C07CC19E-6F5E-1FA0-50AA-4E4CBD51341F}"/>
                </a:ext>
              </a:extLst>
            </p:cNvPr>
            <p:cNvSpPr/>
            <p:nvPr/>
          </p:nvSpPr>
          <p:spPr>
            <a:xfrm>
              <a:off x="6596746" y="4062569"/>
              <a:ext cx="566056" cy="558851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RS" sz="1300" b="1" dirty="0"/>
                <a:t>h</a:t>
              </a:r>
              <a:r>
                <a:rPr lang="en-RS" sz="1300" b="1" baseline="-25000" dirty="0"/>
                <a:t>23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54D7AA77-ACD6-1E0B-0E6B-9D4173EBA785}"/>
              </a:ext>
            </a:extLst>
          </p:cNvPr>
          <p:cNvGrpSpPr/>
          <p:nvPr/>
        </p:nvGrpSpPr>
        <p:grpSpPr>
          <a:xfrm>
            <a:off x="8676594" y="489851"/>
            <a:ext cx="642257" cy="5864820"/>
            <a:chOff x="8490857" y="718457"/>
            <a:chExt cx="642257" cy="5864820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66370F51-375A-B427-4515-D9411EDCD432}"/>
                </a:ext>
              </a:extLst>
            </p:cNvPr>
            <p:cNvSpPr/>
            <p:nvPr/>
          </p:nvSpPr>
          <p:spPr>
            <a:xfrm>
              <a:off x="8490858" y="718457"/>
              <a:ext cx="566056" cy="558851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RS" sz="1300" b="1" dirty="0"/>
                <a:t>o</a:t>
              </a:r>
              <a:r>
                <a:rPr lang="en-RS" sz="1300" b="1" baseline="-25000" dirty="0"/>
                <a:t>1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69BDD56F-5E56-CB1C-8D5C-640417E37676}"/>
                </a:ext>
              </a:extLst>
            </p:cNvPr>
            <p:cNvSpPr/>
            <p:nvPr/>
          </p:nvSpPr>
          <p:spPr>
            <a:xfrm>
              <a:off x="8490857" y="1294837"/>
              <a:ext cx="566056" cy="558851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RS" sz="1300" b="1" dirty="0"/>
                <a:t>o</a:t>
              </a:r>
              <a:r>
                <a:rPr lang="en-RS" sz="1300" b="1" baseline="-25000" dirty="0"/>
                <a:t>2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FD43BD73-9BFC-665B-C203-208BD34AFFEA}"/>
                </a:ext>
              </a:extLst>
            </p:cNvPr>
            <p:cNvSpPr/>
            <p:nvPr/>
          </p:nvSpPr>
          <p:spPr>
            <a:xfrm>
              <a:off x="8490857" y="1871217"/>
              <a:ext cx="566056" cy="558851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RS" sz="1300" b="1" dirty="0"/>
                <a:t>0</a:t>
              </a:r>
              <a:r>
                <a:rPr lang="en-RS" sz="1300" b="1" baseline="-25000" dirty="0"/>
                <a:t>3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CC6BAC56-A501-3F5F-2A89-EDE41DE5A8D4}"/>
                </a:ext>
              </a:extLst>
            </p:cNvPr>
            <p:cNvSpPr/>
            <p:nvPr/>
          </p:nvSpPr>
          <p:spPr>
            <a:xfrm>
              <a:off x="8490858" y="2447597"/>
              <a:ext cx="566056" cy="558851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RS" sz="1300" b="1" dirty="0"/>
                <a:t>o</a:t>
              </a:r>
              <a:r>
                <a:rPr lang="en-RS" sz="1300" b="1" baseline="-25000" dirty="0"/>
                <a:t>4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320E2AE5-E471-C139-EBA1-1314A6624E37}"/>
                </a:ext>
              </a:extLst>
            </p:cNvPr>
            <p:cNvSpPr/>
            <p:nvPr/>
          </p:nvSpPr>
          <p:spPr>
            <a:xfrm>
              <a:off x="8490857" y="3023977"/>
              <a:ext cx="566056" cy="558851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RS" sz="1300" b="1" dirty="0"/>
                <a:t>0</a:t>
              </a:r>
              <a:r>
                <a:rPr lang="en-RS" sz="1300" b="1" baseline="-25000" dirty="0"/>
                <a:t>5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E3F56F5C-1201-E33D-82EA-581003E7AC34}"/>
                </a:ext>
              </a:extLst>
            </p:cNvPr>
            <p:cNvSpPr/>
            <p:nvPr/>
          </p:nvSpPr>
          <p:spPr>
            <a:xfrm>
              <a:off x="8490857" y="3600359"/>
              <a:ext cx="566056" cy="558851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RS" sz="1300" b="1" dirty="0"/>
                <a:t>o</a:t>
              </a:r>
              <a:r>
                <a:rPr lang="en-RS" sz="1300" b="1" baseline="-25000" dirty="0"/>
                <a:t>6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0D80B8AD-29BB-71B3-E69C-CD71C5BF053A}"/>
                </a:ext>
              </a:extLst>
            </p:cNvPr>
            <p:cNvSpPr/>
            <p:nvPr/>
          </p:nvSpPr>
          <p:spPr>
            <a:xfrm>
              <a:off x="8567058" y="4846570"/>
              <a:ext cx="566056" cy="558851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RS" sz="1300" b="1" dirty="0"/>
                <a:t>o</a:t>
              </a:r>
              <a:br>
                <a:rPr lang="en-RS" sz="1300" b="1" dirty="0"/>
              </a:br>
              <a:r>
                <a:rPr lang="en-RS" sz="1300" b="1" baseline="-25000" dirty="0"/>
                <a:t>n-2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F4FE10CE-322F-4803-5DF1-0241CA9A16C1}"/>
                </a:ext>
              </a:extLst>
            </p:cNvPr>
            <p:cNvSpPr/>
            <p:nvPr/>
          </p:nvSpPr>
          <p:spPr>
            <a:xfrm>
              <a:off x="8567057" y="5435498"/>
              <a:ext cx="566056" cy="558851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RS" sz="1300" b="1" dirty="0"/>
                <a:t>o</a:t>
              </a:r>
              <a:br>
                <a:rPr lang="en-RS" sz="1300" b="1" dirty="0"/>
              </a:br>
              <a:r>
                <a:rPr lang="en-RS" sz="1300" b="1" baseline="-25000" dirty="0"/>
                <a:t>n-1</a:t>
              </a:r>
            </a:p>
            <a:p>
              <a:pPr algn="ctr"/>
              <a:endParaRPr lang="en-RS" sz="900" b="1" baseline="-25000" dirty="0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09F15418-B9BC-A5DB-9F73-AA03DEE79F38}"/>
                </a:ext>
              </a:extLst>
            </p:cNvPr>
            <p:cNvSpPr/>
            <p:nvPr/>
          </p:nvSpPr>
          <p:spPr>
            <a:xfrm>
              <a:off x="8567057" y="6024426"/>
              <a:ext cx="566056" cy="558851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RS" sz="1300" b="1" dirty="0"/>
                <a:t>o</a:t>
              </a:r>
              <a:r>
                <a:rPr lang="en-RS" sz="1300" b="1" baseline="-25000" dirty="0"/>
                <a:t>n</a:t>
              </a:r>
            </a:p>
          </p:txBody>
        </p:sp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E021A69B-D6B4-BD05-8E56-64D66B082F83}"/>
              </a:ext>
            </a:extLst>
          </p:cNvPr>
          <p:cNvGrpSpPr/>
          <p:nvPr/>
        </p:nvGrpSpPr>
        <p:grpSpPr>
          <a:xfrm>
            <a:off x="5098026" y="1712097"/>
            <a:ext cx="964640" cy="3422347"/>
            <a:chOff x="5098026" y="1712097"/>
            <a:chExt cx="964640" cy="3422347"/>
          </a:xfrm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9AA1EF94-35D1-AC75-0140-7B0F43DE5173}"/>
                </a:ext>
              </a:extLst>
            </p:cNvPr>
            <p:cNvGrpSpPr/>
            <p:nvPr/>
          </p:nvGrpSpPr>
          <p:grpSpPr>
            <a:xfrm>
              <a:off x="5098026" y="1712097"/>
              <a:ext cx="964640" cy="3420328"/>
              <a:chOff x="4478538" y="1700594"/>
              <a:chExt cx="964640" cy="3420328"/>
            </a:xfrm>
          </p:grpSpPr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803ECA4A-DB73-7E4D-72F1-0D4ACD11831F}"/>
                  </a:ext>
                </a:extLst>
              </p:cNvPr>
              <p:cNvCxnSpPr>
                <a:cxnSpLocks/>
                <a:stCxn id="14" idx="5"/>
                <a:endCxn id="22" idx="2"/>
              </p:cNvCxnSpPr>
              <p:nvPr/>
            </p:nvCxnSpPr>
            <p:spPr>
              <a:xfrm>
                <a:off x="4478538" y="1700594"/>
                <a:ext cx="964640" cy="94706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22A8BADA-C7DE-DCBD-9804-901ECA074BD6}"/>
                  </a:ext>
                </a:extLst>
              </p:cNvPr>
              <p:cNvCxnSpPr>
                <a:cxnSpLocks/>
                <a:stCxn id="16" idx="6"/>
                <a:endCxn id="22" idx="2"/>
              </p:cNvCxnSpPr>
              <p:nvPr/>
            </p:nvCxnSpPr>
            <p:spPr>
              <a:xfrm>
                <a:off x="4561435" y="2266110"/>
                <a:ext cx="881743" cy="38154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3EC48FF1-EB94-713E-4B58-79A54846EB29}"/>
                  </a:ext>
                </a:extLst>
              </p:cNvPr>
              <p:cNvCxnSpPr>
                <a:cxnSpLocks/>
                <a:stCxn id="17" idx="6"/>
                <a:endCxn id="22" idx="2"/>
              </p:cNvCxnSpPr>
              <p:nvPr/>
            </p:nvCxnSpPr>
            <p:spPr>
              <a:xfrm flipV="1">
                <a:off x="4561435" y="2647658"/>
                <a:ext cx="881743" cy="38155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8D6AF63C-C4C8-711E-DD65-69F51C52E3B8}"/>
                  </a:ext>
                </a:extLst>
              </p:cNvPr>
              <p:cNvCxnSpPr>
                <a:cxnSpLocks/>
                <a:stCxn id="18" idx="7"/>
                <a:endCxn id="22" idx="2"/>
              </p:cNvCxnSpPr>
              <p:nvPr/>
            </p:nvCxnSpPr>
            <p:spPr>
              <a:xfrm flipV="1">
                <a:off x="4478538" y="2647658"/>
                <a:ext cx="964640" cy="94706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64B1DB51-2ADC-1AE0-AF0E-058FEE7BEA19}"/>
                  </a:ext>
                </a:extLst>
              </p:cNvPr>
              <p:cNvCxnSpPr>
                <a:cxnSpLocks/>
                <a:stCxn id="19" idx="7"/>
                <a:endCxn id="22" idx="2"/>
              </p:cNvCxnSpPr>
              <p:nvPr/>
            </p:nvCxnSpPr>
            <p:spPr>
              <a:xfrm flipV="1">
                <a:off x="4478538" y="2647658"/>
                <a:ext cx="964640" cy="171016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AC7E7A76-23E5-3F83-CEA4-8BF17700FC4A}"/>
                  </a:ext>
                </a:extLst>
              </p:cNvPr>
              <p:cNvCxnSpPr>
                <a:cxnSpLocks/>
                <a:stCxn id="20" idx="7"/>
                <a:endCxn id="22" idx="2"/>
              </p:cNvCxnSpPr>
              <p:nvPr/>
            </p:nvCxnSpPr>
            <p:spPr>
              <a:xfrm flipV="1">
                <a:off x="4478538" y="2647658"/>
                <a:ext cx="964640" cy="247326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7ED9E4E0-CAD3-3F57-3130-2166C0D20EE2}"/>
                </a:ext>
              </a:extLst>
            </p:cNvPr>
            <p:cNvGrpSpPr/>
            <p:nvPr/>
          </p:nvGrpSpPr>
          <p:grpSpPr>
            <a:xfrm flipV="1">
              <a:off x="5099850" y="1714116"/>
              <a:ext cx="952396" cy="3420328"/>
              <a:chOff x="4540810" y="1940703"/>
              <a:chExt cx="952396" cy="3420328"/>
            </a:xfrm>
          </p:grpSpPr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72B1338C-C3FD-94A7-34A4-662F5CE176B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40810" y="1940703"/>
                <a:ext cx="952396" cy="94706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91DB17BF-79A1-3288-D748-42C5BB1498D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23707" y="2506219"/>
                <a:ext cx="869499" cy="38155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C404EF67-D2A7-489C-AAE3-82D0B543BBD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623707" y="2887769"/>
                <a:ext cx="869499" cy="38154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D4A874F0-563D-69F8-D133-2ECAC9609C1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540810" y="2887769"/>
                <a:ext cx="952396" cy="94706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097D79FF-4E3C-1BAC-F1E4-08A31147793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540810" y="2887769"/>
                <a:ext cx="952396" cy="171016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ED01C9B9-FB28-8CCB-E52A-146D03F6AA0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540810" y="2887769"/>
                <a:ext cx="952396" cy="247326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8848FABB-55A7-5601-B031-439F610B9D05}"/>
                </a:ext>
              </a:extLst>
            </p:cNvPr>
            <p:cNvGrpSpPr/>
            <p:nvPr/>
          </p:nvGrpSpPr>
          <p:grpSpPr>
            <a:xfrm>
              <a:off x="5098026" y="1712097"/>
              <a:ext cx="964640" cy="3420328"/>
              <a:chOff x="4482566" y="1712097"/>
              <a:chExt cx="964640" cy="3420328"/>
            </a:xfrm>
          </p:grpSpPr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5F8C19F2-0BF1-A1C6-111E-92F2F853B8F7}"/>
                  </a:ext>
                </a:extLst>
              </p:cNvPr>
              <p:cNvCxnSpPr>
                <a:cxnSpLocks/>
                <a:stCxn id="14" idx="5"/>
                <a:endCxn id="23" idx="2"/>
              </p:cNvCxnSpPr>
              <p:nvPr/>
            </p:nvCxnSpPr>
            <p:spPr>
              <a:xfrm>
                <a:off x="4482566" y="1712097"/>
                <a:ext cx="964640" cy="171016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34FD05B1-4F21-0DA5-A6C6-F59B52D3A5A9}"/>
                  </a:ext>
                </a:extLst>
              </p:cNvPr>
              <p:cNvCxnSpPr>
                <a:cxnSpLocks/>
                <a:stCxn id="16" idx="6"/>
                <a:endCxn id="23" idx="2"/>
              </p:cNvCxnSpPr>
              <p:nvPr/>
            </p:nvCxnSpPr>
            <p:spPr>
              <a:xfrm>
                <a:off x="4565463" y="2277613"/>
                <a:ext cx="881743" cy="114464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60909965-0D0C-EBCD-EA08-262593077700}"/>
                  </a:ext>
                </a:extLst>
              </p:cNvPr>
              <p:cNvCxnSpPr>
                <a:cxnSpLocks/>
                <a:stCxn id="17" idx="6"/>
                <a:endCxn id="23" idx="2"/>
              </p:cNvCxnSpPr>
              <p:nvPr/>
            </p:nvCxnSpPr>
            <p:spPr>
              <a:xfrm>
                <a:off x="4565463" y="3040712"/>
                <a:ext cx="881743" cy="38154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DF55A69B-C434-B2F4-9A35-C7383E09D870}"/>
                  </a:ext>
                </a:extLst>
              </p:cNvPr>
              <p:cNvCxnSpPr>
                <a:cxnSpLocks/>
                <a:stCxn id="18" idx="6"/>
                <a:endCxn id="23" idx="2"/>
              </p:cNvCxnSpPr>
              <p:nvPr/>
            </p:nvCxnSpPr>
            <p:spPr>
              <a:xfrm flipV="1">
                <a:off x="4565463" y="3422260"/>
                <a:ext cx="881743" cy="38155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EB1CC52F-E6A5-3ABE-94CE-4BEA9625B2E0}"/>
                  </a:ext>
                </a:extLst>
              </p:cNvPr>
              <p:cNvCxnSpPr>
                <a:cxnSpLocks/>
                <a:stCxn id="19" idx="7"/>
                <a:endCxn id="23" idx="2"/>
              </p:cNvCxnSpPr>
              <p:nvPr/>
            </p:nvCxnSpPr>
            <p:spPr>
              <a:xfrm flipV="1">
                <a:off x="4482566" y="3422260"/>
                <a:ext cx="964640" cy="94706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478D158D-E46A-A813-36B0-0018F94B05B8}"/>
                  </a:ext>
                </a:extLst>
              </p:cNvPr>
              <p:cNvCxnSpPr>
                <a:cxnSpLocks/>
                <a:stCxn id="20" idx="7"/>
                <a:endCxn id="23" idx="2"/>
              </p:cNvCxnSpPr>
              <p:nvPr/>
            </p:nvCxnSpPr>
            <p:spPr>
              <a:xfrm flipV="1">
                <a:off x="4482566" y="3422260"/>
                <a:ext cx="964640" cy="171016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F3F90079-50CE-A04E-4352-5F86605F6261}"/>
              </a:ext>
            </a:extLst>
          </p:cNvPr>
          <p:cNvGrpSpPr/>
          <p:nvPr/>
        </p:nvGrpSpPr>
        <p:grpSpPr>
          <a:xfrm rot="5400000">
            <a:off x="6822943" y="3176039"/>
            <a:ext cx="6058582" cy="492443"/>
            <a:chOff x="685800" y="465876"/>
            <a:chExt cx="6058582" cy="492443"/>
          </a:xfrm>
        </p:grpSpPr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C35821C3-EAE8-13EB-3563-331F43FFCA3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5800" y="712097"/>
              <a:ext cx="1936296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B70659A6-CA59-FEE8-E7DC-114D1C49BA88}"/>
                </a:ext>
              </a:extLst>
            </p:cNvPr>
            <p:cNvSpPr txBox="1"/>
            <p:nvPr/>
          </p:nvSpPr>
          <p:spPr>
            <a:xfrm>
              <a:off x="2593085" y="465876"/>
              <a:ext cx="2244012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RS" sz="2600" dirty="0"/>
                <a:t>dužine rečnika!</a:t>
              </a:r>
            </a:p>
          </p:txBody>
        </p:sp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145C0E96-0BAD-E769-98B4-4E9FE452885A}"/>
                </a:ext>
              </a:extLst>
            </p:cNvPr>
            <p:cNvCxnSpPr>
              <a:cxnSpLocks/>
            </p:cNvCxnSpPr>
            <p:nvPr/>
          </p:nvCxnSpPr>
          <p:spPr>
            <a:xfrm>
              <a:off x="4808086" y="712097"/>
              <a:ext cx="1936296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1FFE62F9-4663-284C-972C-D9CD6BEF49BB}"/>
              </a:ext>
            </a:extLst>
          </p:cNvPr>
          <p:cNvGrpSpPr/>
          <p:nvPr/>
        </p:nvGrpSpPr>
        <p:grpSpPr>
          <a:xfrm>
            <a:off x="6628722" y="2659161"/>
            <a:ext cx="537484" cy="1526198"/>
            <a:chOff x="6628722" y="2659161"/>
            <a:chExt cx="537484" cy="1526198"/>
          </a:xfrm>
        </p:grpSpPr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6FFD9A24-D150-0EEB-021F-4888009E3449}"/>
                </a:ext>
              </a:extLst>
            </p:cNvPr>
            <p:cNvCxnSpPr>
              <a:stCxn id="22" idx="6"/>
              <a:endCxn id="25" idx="2"/>
            </p:cNvCxnSpPr>
            <p:nvPr/>
          </p:nvCxnSpPr>
          <p:spPr>
            <a:xfrm>
              <a:off x="6628722" y="2659161"/>
              <a:ext cx="53748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415562F2-7DAB-36DB-9151-045D4CB5A147}"/>
                </a:ext>
              </a:extLst>
            </p:cNvPr>
            <p:cNvCxnSpPr>
              <a:cxnSpLocks/>
              <a:stCxn id="22" idx="6"/>
              <a:endCxn id="26" idx="2"/>
            </p:cNvCxnSpPr>
            <p:nvPr/>
          </p:nvCxnSpPr>
          <p:spPr>
            <a:xfrm>
              <a:off x="6628722" y="2659161"/>
              <a:ext cx="537484" cy="7630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CF067E72-7719-90C3-C0AA-07DD78CA9361}"/>
                </a:ext>
              </a:extLst>
            </p:cNvPr>
            <p:cNvCxnSpPr>
              <a:cxnSpLocks/>
              <a:stCxn id="22" idx="6"/>
              <a:endCxn id="27" idx="2"/>
            </p:cNvCxnSpPr>
            <p:nvPr/>
          </p:nvCxnSpPr>
          <p:spPr>
            <a:xfrm>
              <a:off x="6628722" y="2659161"/>
              <a:ext cx="537484" cy="152619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20B32ED3-BAAE-482E-CE67-8C7B2EFBE75C}"/>
                </a:ext>
              </a:extLst>
            </p:cNvPr>
            <p:cNvCxnSpPr>
              <a:cxnSpLocks/>
              <a:stCxn id="23" idx="6"/>
              <a:endCxn id="25" idx="2"/>
            </p:cNvCxnSpPr>
            <p:nvPr/>
          </p:nvCxnSpPr>
          <p:spPr>
            <a:xfrm flipV="1">
              <a:off x="6628722" y="2659161"/>
              <a:ext cx="537484" cy="7630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427C95DB-4CCA-D80E-5E36-C76D4B8BAA0A}"/>
                </a:ext>
              </a:extLst>
            </p:cNvPr>
            <p:cNvCxnSpPr>
              <a:cxnSpLocks/>
              <a:stCxn id="23" idx="6"/>
              <a:endCxn id="26" idx="2"/>
            </p:cNvCxnSpPr>
            <p:nvPr/>
          </p:nvCxnSpPr>
          <p:spPr>
            <a:xfrm>
              <a:off x="6628722" y="3422260"/>
              <a:ext cx="53748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FD28DAD5-181A-C99D-084E-12EDAD5C0778}"/>
                </a:ext>
              </a:extLst>
            </p:cNvPr>
            <p:cNvCxnSpPr>
              <a:cxnSpLocks/>
              <a:stCxn id="23" idx="6"/>
              <a:endCxn id="27" idx="2"/>
            </p:cNvCxnSpPr>
            <p:nvPr/>
          </p:nvCxnSpPr>
          <p:spPr>
            <a:xfrm>
              <a:off x="6628722" y="3422260"/>
              <a:ext cx="537484" cy="7630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395B36DA-FA97-6A62-788B-C5C550C72428}"/>
                </a:ext>
              </a:extLst>
            </p:cNvPr>
            <p:cNvCxnSpPr>
              <a:cxnSpLocks/>
              <a:stCxn id="24" idx="6"/>
              <a:endCxn id="27" idx="2"/>
            </p:cNvCxnSpPr>
            <p:nvPr/>
          </p:nvCxnSpPr>
          <p:spPr>
            <a:xfrm>
              <a:off x="6628722" y="4185359"/>
              <a:ext cx="53748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105F1093-9D68-9ABA-4BD8-74C068A7DA68}"/>
                </a:ext>
              </a:extLst>
            </p:cNvPr>
            <p:cNvCxnSpPr>
              <a:cxnSpLocks/>
              <a:stCxn id="24" idx="6"/>
              <a:endCxn id="26" idx="2"/>
            </p:cNvCxnSpPr>
            <p:nvPr/>
          </p:nvCxnSpPr>
          <p:spPr>
            <a:xfrm flipV="1">
              <a:off x="6628722" y="3422260"/>
              <a:ext cx="537484" cy="7630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F1118E36-D228-0172-C35B-14F3CB6D78DD}"/>
                </a:ext>
              </a:extLst>
            </p:cNvPr>
            <p:cNvCxnSpPr>
              <a:cxnSpLocks/>
              <a:stCxn id="24" idx="6"/>
              <a:endCxn id="25" idx="2"/>
            </p:cNvCxnSpPr>
            <p:nvPr/>
          </p:nvCxnSpPr>
          <p:spPr>
            <a:xfrm flipV="1">
              <a:off x="6628722" y="2659161"/>
              <a:ext cx="537484" cy="152619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A52354B7-3572-123B-CC8F-61F8C567119E}"/>
              </a:ext>
            </a:extLst>
          </p:cNvPr>
          <p:cNvGrpSpPr/>
          <p:nvPr/>
        </p:nvGrpSpPr>
        <p:grpSpPr>
          <a:xfrm>
            <a:off x="7646965" y="761727"/>
            <a:ext cx="1186327" cy="5305969"/>
            <a:chOff x="7649365" y="769277"/>
            <a:chExt cx="1186327" cy="5305969"/>
          </a:xfrm>
        </p:grpSpPr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2474E570-6889-7554-E164-E4C90C57308C}"/>
                </a:ext>
              </a:extLst>
            </p:cNvPr>
            <p:cNvCxnSpPr>
              <a:stCxn id="25" idx="7"/>
              <a:endCxn id="28" idx="2"/>
            </p:cNvCxnSpPr>
            <p:nvPr/>
          </p:nvCxnSpPr>
          <p:spPr>
            <a:xfrm flipV="1">
              <a:off x="7649365" y="769277"/>
              <a:ext cx="1027230" cy="16923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58D008D4-D3B3-ABCB-A6A7-139B3D904B9E}"/>
                </a:ext>
              </a:extLst>
            </p:cNvPr>
            <p:cNvCxnSpPr>
              <a:cxnSpLocks/>
              <a:stCxn id="25" idx="7"/>
              <a:endCxn id="29" idx="2"/>
            </p:cNvCxnSpPr>
            <p:nvPr/>
          </p:nvCxnSpPr>
          <p:spPr>
            <a:xfrm flipV="1">
              <a:off x="7649365" y="1345657"/>
              <a:ext cx="1027229" cy="111592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372DE2F2-9CCB-F78A-EB12-36C50A814FAA}"/>
                </a:ext>
              </a:extLst>
            </p:cNvPr>
            <p:cNvCxnSpPr>
              <a:cxnSpLocks/>
              <a:stCxn id="25" idx="7"/>
              <a:endCxn id="30" idx="2"/>
            </p:cNvCxnSpPr>
            <p:nvPr/>
          </p:nvCxnSpPr>
          <p:spPr>
            <a:xfrm flipV="1">
              <a:off x="7649365" y="1922037"/>
              <a:ext cx="1027229" cy="5395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956B6BA0-6931-59FE-874E-1B2D29B37AF4}"/>
                </a:ext>
              </a:extLst>
            </p:cNvPr>
            <p:cNvCxnSpPr>
              <a:cxnSpLocks/>
              <a:stCxn id="25" idx="6"/>
              <a:endCxn id="31" idx="2"/>
            </p:cNvCxnSpPr>
            <p:nvPr/>
          </p:nvCxnSpPr>
          <p:spPr>
            <a:xfrm flipV="1">
              <a:off x="7732262" y="2498417"/>
              <a:ext cx="944333" cy="16074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EA092DE9-40E9-10D3-6625-E9B651896378}"/>
                </a:ext>
              </a:extLst>
            </p:cNvPr>
            <p:cNvCxnSpPr>
              <a:cxnSpLocks/>
              <a:stCxn id="25" idx="6"/>
              <a:endCxn id="32" idx="2"/>
            </p:cNvCxnSpPr>
            <p:nvPr/>
          </p:nvCxnSpPr>
          <p:spPr>
            <a:xfrm>
              <a:off x="7732262" y="2659161"/>
              <a:ext cx="944332" cy="41563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47E58F24-C085-D339-EE36-889BAC77D424}"/>
                </a:ext>
              </a:extLst>
            </p:cNvPr>
            <p:cNvCxnSpPr>
              <a:cxnSpLocks/>
              <a:stCxn id="25" idx="6"/>
              <a:endCxn id="33" idx="2"/>
            </p:cNvCxnSpPr>
            <p:nvPr/>
          </p:nvCxnSpPr>
          <p:spPr>
            <a:xfrm>
              <a:off x="7732262" y="2659161"/>
              <a:ext cx="944332" cy="99201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3F9F4E63-6972-D824-ED0A-4C39A665F6DC}"/>
                </a:ext>
              </a:extLst>
            </p:cNvPr>
            <p:cNvCxnSpPr>
              <a:cxnSpLocks/>
              <a:stCxn id="25" idx="6"/>
              <a:endCxn id="34" idx="1"/>
            </p:cNvCxnSpPr>
            <p:nvPr/>
          </p:nvCxnSpPr>
          <p:spPr>
            <a:xfrm>
              <a:off x="7732262" y="2659161"/>
              <a:ext cx="1103430" cy="204064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7242AE07-73AD-FC65-0B5F-BE9C587A247C}"/>
                </a:ext>
              </a:extLst>
            </p:cNvPr>
            <p:cNvCxnSpPr>
              <a:cxnSpLocks/>
              <a:stCxn id="25" idx="5"/>
              <a:endCxn id="35" idx="1"/>
            </p:cNvCxnSpPr>
            <p:nvPr/>
          </p:nvCxnSpPr>
          <p:spPr>
            <a:xfrm>
              <a:off x="7649365" y="2856744"/>
              <a:ext cx="1186326" cy="243199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6FAA5942-5901-A11A-6FDC-759C625F8CAC}"/>
                </a:ext>
              </a:extLst>
            </p:cNvPr>
            <p:cNvCxnSpPr>
              <a:cxnSpLocks/>
              <a:stCxn id="25" idx="5"/>
              <a:endCxn id="36" idx="2"/>
            </p:cNvCxnSpPr>
            <p:nvPr/>
          </p:nvCxnSpPr>
          <p:spPr>
            <a:xfrm>
              <a:off x="7649365" y="2856744"/>
              <a:ext cx="1103429" cy="321850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7" name="Group 186">
            <a:extLst>
              <a:ext uri="{FF2B5EF4-FFF2-40B4-BE49-F238E27FC236}">
                <a16:creationId xmlns:a16="http://schemas.microsoft.com/office/drawing/2014/main" id="{2874AEB4-20C9-8AD9-8918-24DD090EC758}"/>
              </a:ext>
            </a:extLst>
          </p:cNvPr>
          <p:cNvGrpSpPr/>
          <p:nvPr/>
        </p:nvGrpSpPr>
        <p:grpSpPr>
          <a:xfrm>
            <a:off x="7649365" y="871538"/>
            <a:ext cx="1186327" cy="5203708"/>
            <a:chOff x="7649365" y="871538"/>
            <a:chExt cx="1186327" cy="5203708"/>
          </a:xfrm>
        </p:grpSpPr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7EC4BD49-A346-770C-6ACF-22A5319A6661}"/>
                </a:ext>
              </a:extLst>
            </p:cNvPr>
            <p:cNvCxnSpPr>
              <a:stCxn id="26" idx="7"/>
            </p:cNvCxnSpPr>
            <p:nvPr/>
          </p:nvCxnSpPr>
          <p:spPr>
            <a:xfrm flipV="1">
              <a:off x="7649365" y="871538"/>
              <a:ext cx="1027229" cy="235313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77F46722-DCE4-D54B-FB21-6DD9A6D66AC7}"/>
                </a:ext>
              </a:extLst>
            </p:cNvPr>
            <p:cNvCxnSpPr>
              <a:cxnSpLocks/>
              <a:stCxn id="26" idx="7"/>
              <a:endCxn id="29" idx="2"/>
            </p:cNvCxnSpPr>
            <p:nvPr/>
          </p:nvCxnSpPr>
          <p:spPr>
            <a:xfrm flipV="1">
              <a:off x="7649365" y="1345657"/>
              <a:ext cx="1027229" cy="187901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1378C919-E59E-44DE-E191-EDFDD634E89C}"/>
                </a:ext>
              </a:extLst>
            </p:cNvPr>
            <p:cNvCxnSpPr>
              <a:cxnSpLocks/>
              <a:stCxn id="26" idx="7"/>
              <a:endCxn id="30" idx="2"/>
            </p:cNvCxnSpPr>
            <p:nvPr/>
          </p:nvCxnSpPr>
          <p:spPr>
            <a:xfrm flipV="1">
              <a:off x="7649365" y="1922037"/>
              <a:ext cx="1027229" cy="130263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3E7ED1B3-EDF4-E070-A9AA-3E97F3E355B5}"/>
                </a:ext>
              </a:extLst>
            </p:cNvPr>
            <p:cNvCxnSpPr>
              <a:cxnSpLocks/>
              <a:stCxn id="26" idx="6"/>
              <a:endCxn id="31" idx="2"/>
            </p:cNvCxnSpPr>
            <p:nvPr/>
          </p:nvCxnSpPr>
          <p:spPr>
            <a:xfrm flipV="1">
              <a:off x="7732262" y="2498417"/>
              <a:ext cx="944333" cy="9238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C4B4982B-F920-FF2C-A4DD-7922A6A3DD51}"/>
                </a:ext>
              </a:extLst>
            </p:cNvPr>
            <p:cNvCxnSpPr>
              <a:cxnSpLocks/>
              <a:stCxn id="26" idx="6"/>
              <a:endCxn id="32" idx="2"/>
            </p:cNvCxnSpPr>
            <p:nvPr/>
          </p:nvCxnSpPr>
          <p:spPr>
            <a:xfrm flipV="1">
              <a:off x="7732262" y="3074797"/>
              <a:ext cx="944332" cy="34746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F8A6D42F-A6A3-705A-E294-D96DF24BADDB}"/>
                </a:ext>
              </a:extLst>
            </p:cNvPr>
            <p:cNvCxnSpPr>
              <a:cxnSpLocks/>
              <a:stCxn id="26" idx="6"/>
              <a:endCxn id="33" idx="2"/>
            </p:cNvCxnSpPr>
            <p:nvPr/>
          </p:nvCxnSpPr>
          <p:spPr>
            <a:xfrm>
              <a:off x="7732262" y="3422260"/>
              <a:ext cx="944332" cy="22891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E48282A5-3F77-1B97-E738-BCE93905BA03}"/>
                </a:ext>
              </a:extLst>
            </p:cNvPr>
            <p:cNvCxnSpPr>
              <a:cxnSpLocks/>
              <a:stCxn id="26" idx="5"/>
              <a:endCxn id="34" idx="1"/>
            </p:cNvCxnSpPr>
            <p:nvPr/>
          </p:nvCxnSpPr>
          <p:spPr>
            <a:xfrm>
              <a:off x="7649365" y="3619843"/>
              <a:ext cx="1186327" cy="107996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8052951C-F494-5756-4BE5-4E1BC9D7E2F7}"/>
                </a:ext>
              </a:extLst>
            </p:cNvPr>
            <p:cNvCxnSpPr>
              <a:cxnSpLocks/>
              <a:stCxn id="26" idx="5"/>
              <a:endCxn id="35" idx="1"/>
            </p:cNvCxnSpPr>
            <p:nvPr/>
          </p:nvCxnSpPr>
          <p:spPr>
            <a:xfrm>
              <a:off x="7649365" y="3619843"/>
              <a:ext cx="1186326" cy="166889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id="{C547B6D1-E09B-3EEA-B36A-69346304DF49}"/>
                </a:ext>
              </a:extLst>
            </p:cNvPr>
            <p:cNvCxnSpPr>
              <a:cxnSpLocks/>
              <a:stCxn id="26" idx="5"/>
              <a:endCxn id="36" idx="2"/>
            </p:cNvCxnSpPr>
            <p:nvPr/>
          </p:nvCxnSpPr>
          <p:spPr>
            <a:xfrm>
              <a:off x="7649365" y="3619843"/>
              <a:ext cx="1103429" cy="245540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CD359A9F-71A1-1A74-EBC4-121E2BB24503}"/>
              </a:ext>
            </a:extLst>
          </p:cNvPr>
          <p:cNvGrpSpPr/>
          <p:nvPr/>
        </p:nvGrpSpPr>
        <p:grpSpPr>
          <a:xfrm>
            <a:off x="9318850" y="1682553"/>
            <a:ext cx="2113193" cy="492443"/>
            <a:chOff x="9318850" y="1682553"/>
            <a:chExt cx="2113193" cy="492443"/>
          </a:xfrm>
        </p:grpSpPr>
        <p:sp>
          <p:nvSpPr>
            <p:cNvPr id="188" name="TextBox 187">
              <a:extLst>
                <a:ext uri="{FF2B5EF4-FFF2-40B4-BE49-F238E27FC236}">
                  <a16:creationId xmlns:a16="http://schemas.microsoft.com/office/drawing/2014/main" id="{88515C1F-914C-2735-2B14-B222F9E5FB21}"/>
                </a:ext>
              </a:extLst>
            </p:cNvPr>
            <p:cNvSpPr txBox="1"/>
            <p:nvPr/>
          </p:nvSpPr>
          <p:spPr>
            <a:xfrm>
              <a:off x="10071327" y="1682553"/>
              <a:ext cx="1360716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RS" sz="2600" b="1" dirty="0">
                  <a:solidFill>
                    <a:srgbClr val="FF0000"/>
                  </a:solidFill>
                </a:rPr>
                <a:t>loptu</a:t>
              </a:r>
            </a:p>
          </p:txBody>
        </p:sp>
        <p:cxnSp>
          <p:nvCxnSpPr>
            <p:cNvPr id="190" name="Straight Arrow Connector 189">
              <a:extLst>
                <a:ext uri="{FF2B5EF4-FFF2-40B4-BE49-F238E27FC236}">
                  <a16:creationId xmlns:a16="http://schemas.microsoft.com/office/drawing/2014/main" id="{8B1E42CC-5571-87CB-7A6B-DB2354692A62}"/>
                </a:ext>
              </a:extLst>
            </p:cNvPr>
            <p:cNvCxnSpPr/>
            <p:nvPr/>
          </p:nvCxnSpPr>
          <p:spPr>
            <a:xfrm flipH="1">
              <a:off x="9318850" y="1959400"/>
              <a:ext cx="1006931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1" name="TextBox 190">
            <a:extLst>
              <a:ext uri="{FF2B5EF4-FFF2-40B4-BE49-F238E27FC236}">
                <a16:creationId xmlns:a16="http://schemas.microsoft.com/office/drawing/2014/main" id="{0D290793-154C-8A5E-3330-D7774CC6A3E1}"/>
              </a:ext>
            </a:extLst>
          </p:cNvPr>
          <p:cNvSpPr txBox="1"/>
          <p:nvPr/>
        </p:nvSpPr>
        <p:spPr>
          <a:xfrm>
            <a:off x="478993" y="152389"/>
            <a:ext cx="725086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RS" sz="4000" b="1" dirty="0">
                <a:solidFill>
                  <a:schemeClr val="accent2"/>
                </a:solidFill>
              </a:rPr>
              <a:t>Predikcija</a:t>
            </a:r>
            <a:r>
              <a:rPr lang="en-RS" sz="4000" b="1" dirty="0"/>
              <a:t>: parametri </a:t>
            </a:r>
            <a:r>
              <a:rPr lang="en-RS" sz="4000" b="1" i="1" dirty="0"/>
              <a:t>W</a:t>
            </a:r>
            <a:r>
              <a:rPr lang="en-RS" sz="4000" b="1" dirty="0"/>
              <a:t> određeni tako da...</a:t>
            </a:r>
          </a:p>
        </p:txBody>
      </p:sp>
    </p:spTree>
    <p:extLst>
      <p:ext uri="{BB962C8B-B14F-4D97-AF65-F5344CB8AC3E}">
        <p14:creationId xmlns:p14="http://schemas.microsoft.com/office/powerpoint/2010/main" val="405473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D92000E-BC44-E810-4DB1-DED172715E0F}"/>
              </a:ext>
            </a:extLst>
          </p:cNvPr>
          <p:cNvSpPr txBox="1"/>
          <p:nvPr/>
        </p:nvSpPr>
        <p:spPr>
          <a:xfrm>
            <a:off x="1526043" y="1929545"/>
            <a:ext cx="136071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RS" sz="2600" b="1" dirty="0"/>
              <a:t>vatra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661110B-12C7-4B64-12A6-7DDE6ECFD507}"/>
              </a:ext>
            </a:extLst>
          </p:cNvPr>
          <p:cNvSpPr txBox="1"/>
          <p:nvPr/>
        </p:nvSpPr>
        <p:spPr>
          <a:xfrm>
            <a:off x="2690815" y="1929545"/>
            <a:ext cx="136071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RS" sz="2600" b="1" dirty="0"/>
              <a:t>topi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CD9B830-E47D-6BED-17D1-7803B779DEB7}"/>
              </a:ext>
            </a:extLst>
          </p:cNvPr>
          <p:cNvGrpSpPr/>
          <p:nvPr/>
        </p:nvGrpSpPr>
        <p:grpSpPr>
          <a:xfrm>
            <a:off x="3037797" y="2421985"/>
            <a:ext cx="695327" cy="2492993"/>
            <a:chOff x="3037797" y="2421985"/>
            <a:chExt cx="695327" cy="2492993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1B5BE17-8CBA-6CCB-D232-6C3009A9479C}"/>
                </a:ext>
              </a:extLst>
            </p:cNvPr>
            <p:cNvSpPr txBox="1"/>
            <p:nvPr/>
          </p:nvSpPr>
          <p:spPr>
            <a:xfrm>
              <a:off x="3071815" y="2421988"/>
              <a:ext cx="598716" cy="24929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RS" sz="2600" b="1" dirty="0">
                  <a:solidFill>
                    <a:schemeClr val="accent2"/>
                  </a:solidFill>
                </a:rPr>
                <a:t>2</a:t>
              </a:r>
            </a:p>
            <a:p>
              <a:pPr algn="ctr"/>
              <a:r>
                <a:rPr lang="en-RS" sz="2600" b="1" dirty="0">
                  <a:solidFill>
                    <a:schemeClr val="accent2"/>
                  </a:solidFill>
                </a:rPr>
                <a:t>28</a:t>
              </a:r>
            </a:p>
            <a:p>
              <a:pPr algn="ctr"/>
              <a:r>
                <a:rPr lang="en-RS" sz="2600" b="1" dirty="0">
                  <a:solidFill>
                    <a:schemeClr val="accent2"/>
                  </a:solidFill>
                </a:rPr>
                <a:t>15</a:t>
              </a:r>
            </a:p>
            <a:p>
              <a:pPr algn="ctr"/>
              <a:r>
                <a:rPr lang="en-RS" sz="2600" b="1" dirty="0">
                  <a:solidFill>
                    <a:schemeClr val="accent2"/>
                  </a:solidFill>
                </a:rPr>
                <a:t>16</a:t>
              </a:r>
            </a:p>
            <a:p>
              <a:pPr algn="ctr"/>
              <a:r>
                <a:rPr lang="en-RS" sz="2600" b="1" dirty="0">
                  <a:solidFill>
                    <a:schemeClr val="accent2"/>
                  </a:solidFill>
                </a:rPr>
                <a:t>0</a:t>
              </a:r>
            </a:p>
            <a:p>
              <a:pPr algn="ctr"/>
              <a:r>
                <a:rPr lang="en-RS" sz="2600" b="1" dirty="0">
                  <a:solidFill>
                    <a:schemeClr val="accent2"/>
                  </a:solidFill>
                </a:rPr>
                <a:t>6</a:t>
              </a:r>
            </a:p>
          </p:txBody>
        </p:sp>
        <p:sp>
          <p:nvSpPr>
            <p:cNvPr id="11" name="Left Bracket 10">
              <a:extLst>
                <a:ext uri="{FF2B5EF4-FFF2-40B4-BE49-F238E27FC236}">
                  <a16:creationId xmlns:a16="http://schemas.microsoft.com/office/drawing/2014/main" id="{591095D9-F33B-498C-AEA4-B4D53F9ADC02}"/>
                </a:ext>
              </a:extLst>
            </p:cNvPr>
            <p:cNvSpPr/>
            <p:nvPr/>
          </p:nvSpPr>
          <p:spPr>
            <a:xfrm>
              <a:off x="3037797" y="2421985"/>
              <a:ext cx="141515" cy="2492990"/>
            </a:xfrm>
            <a:prstGeom prst="leftBracket">
              <a:avLst/>
            </a:prstGeom>
            <a:ln w="381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RS"/>
            </a:p>
          </p:txBody>
        </p:sp>
        <p:sp>
          <p:nvSpPr>
            <p:cNvPr id="12" name="Left Bracket 11">
              <a:extLst>
                <a:ext uri="{FF2B5EF4-FFF2-40B4-BE49-F238E27FC236}">
                  <a16:creationId xmlns:a16="http://schemas.microsoft.com/office/drawing/2014/main" id="{02028E5C-3F98-2316-AE42-F12FDED16D58}"/>
                </a:ext>
              </a:extLst>
            </p:cNvPr>
            <p:cNvSpPr/>
            <p:nvPr/>
          </p:nvSpPr>
          <p:spPr>
            <a:xfrm flipH="1">
              <a:off x="3591609" y="2421985"/>
              <a:ext cx="141515" cy="2492990"/>
            </a:xfrm>
            <a:prstGeom prst="leftBracket">
              <a:avLst/>
            </a:prstGeom>
            <a:ln w="381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RS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0AB14666-365A-37E1-1C5B-5421A9CD9EB0}"/>
              </a:ext>
            </a:extLst>
          </p:cNvPr>
          <p:cNvGrpSpPr/>
          <p:nvPr/>
        </p:nvGrpSpPr>
        <p:grpSpPr>
          <a:xfrm>
            <a:off x="1868943" y="2421985"/>
            <a:ext cx="688523" cy="2492993"/>
            <a:chOff x="1868943" y="2421985"/>
            <a:chExt cx="688523" cy="249299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830C7AC-B9CB-84EB-742A-BBB26004B6B8}"/>
                </a:ext>
              </a:extLst>
            </p:cNvPr>
            <p:cNvSpPr txBox="1"/>
            <p:nvPr/>
          </p:nvSpPr>
          <p:spPr>
            <a:xfrm>
              <a:off x="1901599" y="2421988"/>
              <a:ext cx="598716" cy="24929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RS" sz="2600" b="1" dirty="0">
                  <a:solidFill>
                    <a:schemeClr val="accent2"/>
                  </a:solidFill>
                </a:rPr>
                <a:t>2</a:t>
              </a:r>
            </a:p>
            <a:p>
              <a:pPr algn="ctr"/>
              <a:r>
                <a:rPr lang="en-RS" sz="2600" b="1" dirty="0">
                  <a:solidFill>
                    <a:schemeClr val="accent2"/>
                  </a:solidFill>
                </a:rPr>
                <a:t>3</a:t>
              </a:r>
            </a:p>
            <a:p>
              <a:pPr algn="ctr"/>
              <a:r>
                <a:rPr lang="en-RS" sz="2600" b="1" dirty="0">
                  <a:solidFill>
                    <a:schemeClr val="accent2"/>
                  </a:solidFill>
                </a:rPr>
                <a:t>17</a:t>
              </a:r>
            </a:p>
            <a:p>
              <a:pPr algn="ctr"/>
              <a:r>
                <a:rPr lang="en-RS" sz="2600" b="1" dirty="0">
                  <a:solidFill>
                    <a:schemeClr val="accent2"/>
                  </a:solidFill>
                </a:rPr>
                <a:t>1</a:t>
              </a:r>
            </a:p>
            <a:p>
              <a:pPr algn="ctr"/>
              <a:r>
                <a:rPr lang="en-RS" sz="2600" b="1" dirty="0">
                  <a:solidFill>
                    <a:schemeClr val="accent2"/>
                  </a:solidFill>
                </a:rPr>
                <a:t>8</a:t>
              </a:r>
            </a:p>
            <a:p>
              <a:pPr algn="ctr"/>
              <a:r>
                <a:rPr lang="en-RS" sz="2600" b="1" dirty="0">
                  <a:solidFill>
                    <a:schemeClr val="accent2"/>
                  </a:solidFill>
                </a:rPr>
                <a:t>4</a:t>
              </a:r>
            </a:p>
          </p:txBody>
        </p:sp>
        <p:sp>
          <p:nvSpPr>
            <p:cNvPr id="10" name="Left Bracket 9">
              <a:extLst>
                <a:ext uri="{FF2B5EF4-FFF2-40B4-BE49-F238E27FC236}">
                  <a16:creationId xmlns:a16="http://schemas.microsoft.com/office/drawing/2014/main" id="{6B674295-AAB7-01B6-8C64-C6926C338EA6}"/>
                </a:ext>
              </a:extLst>
            </p:cNvPr>
            <p:cNvSpPr/>
            <p:nvPr/>
          </p:nvSpPr>
          <p:spPr>
            <a:xfrm>
              <a:off x="1868943" y="2421988"/>
              <a:ext cx="141515" cy="2492990"/>
            </a:xfrm>
            <a:prstGeom prst="leftBracket">
              <a:avLst/>
            </a:prstGeom>
            <a:ln w="381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RS"/>
            </a:p>
          </p:txBody>
        </p:sp>
        <p:sp>
          <p:nvSpPr>
            <p:cNvPr id="13" name="Left Bracket 12">
              <a:extLst>
                <a:ext uri="{FF2B5EF4-FFF2-40B4-BE49-F238E27FC236}">
                  <a16:creationId xmlns:a16="http://schemas.microsoft.com/office/drawing/2014/main" id="{0D64ADD8-0CEB-B640-80A8-F79E91B9A700}"/>
                </a:ext>
              </a:extLst>
            </p:cNvPr>
            <p:cNvSpPr/>
            <p:nvPr/>
          </p:nvSpPr>
          <p:spPr>
            <a:xfrm flipH="1">
              <a:off x="2415951" y="2421985"/>
              <a:ext cx="141515" cy="2492990"/>
            </a:xfrm>
            <a:prstGeom prst="leftBracket">
              <a:avLst/>
            </a:prstGeom>
            <a:ln w="381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RS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0FB6F59B-C9AA-635F-BC8B-B33DFEF87ACC}"/>
              </a:ext>
            </a:extLst>
          </p:cNvPr>
          <p:cNvGrpSpPr/>
          <p:nvPr/>
        </p:nvGrpSpPr>
        <p:grpSpPr>
          <a:xfrm>
            <a:off x="4614867" y="1235088"/>
            <a:ext cx="566056" cy="4374346"/>
            <a:chOff x="4057651" y="1217002"/>
            <a:chExt cx="566056" cy="4374346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E0AC428C-0BC5-61A1-11E0-7F4BB7935E29}"/>
                </a:ext>
              </a:extLst>
            </p:cNvPr>
            <p:cNvSpPr/>
            <p:nvPr/>
          </p:nvSpPr>
          <p:spPr>
            <a:xfrm>
              <a:off x="4057651" y="1217002"/>
              <a:ext cx="566056" cy="558851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RS" sz="1300" b="1" dirty="0"/>
                <a:t>i</a:t>
              </a:r>
              <a:r>
                <a:rPr lang="en-RS" sz="1300" b="1" baseline="-25000" dirty="0"/>
                <a:t>1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38B22BE9-3D33-99B5-0435-72BC344E1863}"/>
                </a:ext>
              </a:extLst>
            </p:cNvPr>
            <p:cNvSpPr/>
            <p:nvPr/>
          </p:nvSpPr>
          <p:spPr>
            <a:xfrm>
              <a:off x="4057651" y="1980101"/>
              <a:ext cx="566056" cy="558851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RS" sz="1300" b="1" dirty="0"/>
                <a:t>i</a:t>
              </a:r>
              <a:r>
                <a:rPr lang="en-RS" sz="1300" b="1" baseline="-25000" dirty="0"/>
                <a:t>2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36A4B5CB-C347-B129-E648-1085834CD50C}"/>
                </a:ext>
              </a:extLst>
            </p:cNvPr>
            <p:cNvSpPr/>
            <p:nvPr/>
          </p:nvSpPr>
          <p:spPr>
            <a:xfrm>
              <a:off x="4057651" y="2743200"/>
              <a:ext cx="566056" cy="558851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RS" sz="1300" b="1" dirty="0"/>
                <a:t>i</a:t>
              </a:r>
              <a:r>
                <a:rPr lang="en-RS" sz="1300" b="1" baseline="-25000" dirty="0"/>
                <a:t>3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3FEABEC0-0797-09A9-6805-8D3BC7FA6B3E}"/>
                </a:ext>
              </a:extLst>
            </p:cNvPr>
            <p:cNvSpPr/>
            <p:nvPr/>
          </p:nvSpPr>
          <p:spPr>
            <a:xfrm>
              <a:off x="4057651" y="3506299"/>
              <a:ext cx="566056" cy="558851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RS" sz="1300" b="1" dirty="0"/>
                <a:t>i</a:t>
              </a:r>
              <a:r>
                <a:rPr lang="en-RS" sz="1300" b="1" baseline="-25000" dirty="0"/>
                <a:t>4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6AE78A55-4737-A080-00B2-CF11D2334F89}"/>
                </a:ext>
              </a:extLst>
            </p:cNvPr>
            <p:cNvSpPr/>
            <p:nvPr/>
          </p:nvSpPr>
          <p:spPr>
            <a:xfrm>
              <a:off x="4057651" y="4269398"/>
              <a:ext cx="566056" cy="558851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RS" sz="1300" b="1" dirty="0"/>
                <a:t>i</a:t>
              </a:r>
              <a:r>
                <a:rPr lang="en-RS" sz="1300" b="1" baseline="-25000" dirty="0"/>
                <a:t>5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512BB88D-0905-A1EA-B841-38763D7921D4}"/>
                </a:ext>
              </a:extLst>
            </p:cNvPr>
            <p:cNvSpPr/>
            <p:nvPr/>
          </p:nvSpPr>
          <p:spPr>
            <a:xfrm>
              <a:off x="4057651" y="5032497"/>
              <a:ext cx="566056" cy="558851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RS" sz="1300" b="1" dirty="0"/>
                <a:t>i</a:t>
              </a:r>
              <a:r>
                <a:rPr lang="en-RS" sz="1300" b="1" baseline="-25000" dirty="0"/>
                <a:t>6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98C91629-50F7-46F1-642A-89484AB36C37}"/>
              </a:ext>
            </a:extLst>
          </p:cNvPr>
          <p:cNvGrpSpPr/>
          <p:nvPr/>
        </p:nvGrpSpPr>
        <p:grpSpPr>
          <a:xfrm>
            <a:off x="6062666" y="2379735"/>
            <a:ext cx="1669596" cy="2085049"/>
            <a:chOff x="5493206" y="2536371"/>
            <a:chExt cx="1669596" cy="2085049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ED6C7A82-1AD7-F783-82E3-222464730A15}"/>
                </a:ext>
              </a:extLst>
            </p:cNvPr>
            <p:cNvSpPr/>
            <p:nvPr/>
          </p:nvSpPr>
          <p:spPr>
            <a:xfrm>
              <a:off x="5493206" y="2536371"/>
              <a:ext cx="566056" cy="558851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RS" sz="1300" b="1" dirty="0"/>
                <a:t>h</a:t>
              </a:r>
              <a:r>
                <a:rPr lang="en-RS" sz="1300" b="1" baseline="-25000" dirty="0"/>
                <a:t>11</a:t>
              </a: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F29023E3-49BA-48C3-7D4A-D78ED6CBDAD8}"/>
                </a:ext>
              </a:extLst>
            </p:cNvPr>
            <p:cNvSpPr/>
            <p:nvPr/>
          </p:nvSpPr>
          <p:spPr>
            <a:xfrm>
              <a:off x="5493206" y="3299470"/>
              <a:ext cx="566056" cy="558851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RS" sz="1300" b="1" dirty="0"/>
                <a:t>h</a:t>
              </a:r>
              <a:r>
                <a:rPr lang="en-RS" sz="1300" b="1" baseline="-25000" dirty="0"/>
                <a:t>12</a:t>
              </a: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5EA26130-F452-4A2C-9E8F-1A9877AB2C99}"/>
                </a:ext>
              </a:extLst>
            </p:cNvPr>
            <p:cNvSpPr/>
            <p:nvPr/>
          </p:nvSpPr>
          <p:spPr>
            <a:xfrm>
              <a:off x="5493206" y="4062569"/>
              <a:ext cx="566056" cy="558851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RS" sz="1300" b="1" dirty="0"/>
                <a:t>h</a:t>
              </a:r>
              <a:r>
                <a:rPr lang="en-RS" sz="1300" b="1" baseline="-25000" dirty="0"/>
                <a:t>13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F255F2D4-5E54-4444-9C43-7A6844585E81}"/>
                </a:ext>
              </a:extLst>
            </p:cNvPr>
            <p:cNvSpPr/>
            <p:nvPr/>
          </p:nvSpPr>
          <p:spPr>
            <a:xfrm>
              <a:off x="6596746" y="2536371"/>
              <a:ext cx="566056" cy="558851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RS" sz="1300" b="1" dirty="0"/>
                <a:t>h</a:t>
              </a:r>
              <a:r>
                <a:rPr lang="en-RS" sz="1300" b="1" baseline="-25000" dirty="0"/>
                <a:t>21</a:t>
              </a: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503F01AE-F385-0ED0-6D5F-917E720D683C}"/>
                </a:ext>
              </a:extLst>
            </p:cNvPr>
            <p:cNvSpPr/>
            <p:nvPr/>
          </p:nvSpPr>
          <p:spPr>
            <a:xfrm>
              <a:off x="6596746" y="3299470"/>
              <a:ext cx="566056" cy="558851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RS" sz="1300" b="1" dirty="0"/>
                <a:t>h</a:t>
              </a:r>
              <a:r>
                <a:rPr lang="en-RS" sz="1300" b="1" baseline="-25000" dirty="0"/>
                <a:t>22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C07CC19E-6F5E-1FA0-50AA-4E4CBD51341F}"/>
                </a:ext>
              </a:extLst>
            </p:cNvPr>
            <p:cNvSpPr/>
            <p:nvPr/>
          </p:nvSpPr>
          <p:spPr>
            <a:xfrm>
              <a:off x="6596746" y="4062569"/>
              <a:ext cx="566056" cy="558851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RS" sz="1300" b="1" dirty="0"/>
                <a:t>h</a:t>
              </a:r>
              <a:r>
                <a:rPr lang="en-RS" sz="1300" b="1" baseline="-25000" dirty="0"/>
                <a:t>23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54D7AA77-ACD6-1E0B-0E6B-9D4173EBA785}"/>
              </a:ext>
            </a:extLst>
          </p:cNvPr>
          <p:cNvGrpSpPr/>
          <p:nvPr/>
        </p:nvGrpSpPr>
        <p:grpSpPr>
          <a:xfrm>
            <a:off x="8676594" y="489851"/>
            <a:ext cx="642257" cy="5864820"/>
            <a:chOff x="8490857" y="718457"/>
            <a:chExt cx="642257" cy="5864820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66370F51-375A-B427-4515-D9411EDCD432}"/>
                </a:ext>
              </a:extLst>
            </p:cNvPr>
            <p:cNvSpPr/>
            <p:nvPr/>
          </p:nvSpPr>
          <p:spPr>
            <a:xfrm>
              <a:off x="8490858" y="718457"/>
              <a:ext cx="566056" cy="558851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RS" sz="1300" b="1" dirty="0"/>
                <a:t>o</a:t>
              </a:r>
              <a:r>
                <a:rPr lang="en-RS" sz="1300" b="1" baseline="-25000" dirty="0"/>
                <a:t>1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69BDD56F-5E56-CB1C-8D5C-640417E37676}"/>
                </a:ext>
              </a:extLst>
            </p:cNvPr>
            <p:cNvSpPr/>
            <p:nvPr/>
          </p:nvSpPr>
          <p:spPr>
            <a:xfrm>
              <a:off x="8490857" y="1294837"/>
              <a:ext cx="566056" cy="558851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RS" sz="1300" b="1" dirty="0"/>
                <a:t>o</a:t>
              </a:r>
              <a:r>
                <a:rPr lang="en-RS" sz="1300" b="1" baseline="-25000" dirty="0"/>
                <a:t>2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FD43BD73-9BFC-665B-C203-208BD34AFFEA}"/>
                </a:ext>
              </a:extLst>
            </p:cNvPr>
            <p:cNvSpPr/>
            <p:nvPr/>
          </p:nvSpPr>
          <p:spPr>
            <a:xfrm>
              <a:off x="8490857" y="1871217"/>
              <a:ext cx="566056" cy="558851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RS" sz="1300" b="1" dirty="0"/>
                <a:t>0</a:t>
              </a:r>
              <a:r>
                <a:rPr lang="en-RS" sz="1300" b="1" baseline="-25000" dirty="0"/>
                <a:t>3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CC6BAC56-A501-3F5F-2A89-EDE41DE5A8D4}"/>
                </a:ext>
              </a:extLst>
            </p:cNvPr>
            <p:cNvSpPr/>
            <p:nvPr/>
          </p:nvSpPr>
          <p:spPr>
            <a:xfrm>
              <a:off x="8490858" y="2447597"/>
              <a:ext cx="566056" cy="558851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RS" sz="1300" b="1" dirty="0"/>
                <a:t>o</a:t>
              </a:r>
              <a:r>
                <a:rPr lang="en-RS" sz="1300" b="1" baseline="-25000" dirty="0"/>
                <a:t>4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320E2AE5-E471-C139-EBA1-1314A6624E37}"/>
                </a:ext>
              </a:extLst>
            </p:cNvPr>
            <p:cNvSpPr/>
            <p:nvPr/>
          </p:nvSpPr>
          <p:spPr>
            <a:xfrm>
              <a:off x="8490857" y="3023977"/>
              <a:ext cx="566056" cy="558851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RS" sz="1300" b="1" dirty="0"/>
                <a:t>0</a:t>
              </a:r>
              <a:r>
                <a:rPr lang="en-RS" sz="1300" b="1" baseline="-25000" dirty="0"/>
                <a:t>5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E3F56F5C-1201-E33D-82EA-581003E7AC34}"/>
                </a:ext>
              </a:extLst>
            </p:cNvPr>
            <p:cNvSpPr/>
            <p:nvPr/>
          </p:nvSpPr>
          <p:spPr>
            <a:xfrm>
              <a:off x="8490857" y="3600359"/>
              <a:ext cx="566056" cy="558851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RS" sz="1300" b="1" dirty="0"/>
                <a:t>o</a:t>
              </a:r>
              <a:r>
                <a:rPr lang="en-RS" sz="1300" b="1" baseline="-25000" dirty="0"/>
                <a:t>6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0D80B8AD-29BB-71B3-E69C-CD71C5BF053A}"/>
                </a:ext>
              </a:extLst>
            </p:cNvPr>
            <p:cNvSpPr/>
            <p:nvPr/>
          </p:nvSpPr>
          <p:spPr>
            <a:xfrm>
              <a:off x="8567058" y="4846570"/>
              <a:ext cx="566056" cy="558851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RS" sz="1300" b="1" dirty="0"/>
                <a:t>o</a:t>
              </a:r>
              <a:br>
                <a:rPr lang="en-RS" sz="1300" b="1" dirty="0"/>
              </a:br>
              <a:r>
                <a:rPr lang="en-RS" sz="1300" b="1" baseline="-25000" dirty="0"/>
                <a:t>n-2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F4FE10CE-322F-4803-5DF1-0241CA9A16C1}"/>
                </a:ext>
              </a:extLst>
            </p:cNvPr>
            <p:cNvSpPr/>
            <p:nvPr/>
          </p:nvSpPr>
          <p:spPr>
            <a:xfrm>
              <a:off x="8567057" y="5435498"/>
              <a:ext cx="566056" cy="558851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RS" sz="1300" b="1" dirty="0"/>
                <a:t>o</a:t>
              </a:r>
              <a:br>
                <a:rPr lang="en-RS" sz="1300" b="1" dirty="0"/>
              </a:br>
              <a:r>
                <a:rPr lang="en-RS" sz="1300" b="1" baseline="-25000" dirty="0"/>
                <a:t>n-1</a:t>
              </a:r>
            </a:p>
            <a:p>
              <a:pPr algn="ctr"/>
              <a:endParaRPr lang="en-RS" sz="900" b="1" baseline="-25000" dirty="0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09F15418-B9BC-A5DB-9F73-AA03DEE79F38}"/>
                </a:ext>
              </a:extLst>
            </p:cNvPr>
            <p:cNvSpPr/>
            <p:nvPr/>
          </p:nvSpPr>
          <p:spPr>
            <a:xfrm>
              <a:off x="8567057" y="6024426"/>
              <a:ext cx="566056" cy="558851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RS" sz="1300" b="1" dirty="0"/>
                <a:t>o</a:t>
              </a:r>
              <a:r>
                <a:rPr lang="en-RS" sz="1300" b="1" baseline="-25000" dirty="0"/>
                <a:t>n</a:t>
              </a:r>
            </a:p>
          </p:txBody>
        </p:sp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E021A69B-D6B4-BD05-8E56-64D66B082F83}"/>
              </a:ext>
            </a:extLst>
          </p:cNvPr>
          <p:cNvGrpSpPr/>
          <p:nvPr/>
        </p:nvGrpSpPr>
        <p:grpSpPr>
          <a:xfrm>
            <a:off x="5098026" y="1712097"/>
            <a:ext cx="964640" cy="3422347"/>
            <a:chOff x="5098026" y="1712097"/>
            <a:chExt cx="964640" cy="3422347"/>
          </a:xfrm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9AA1EF94-35D1-AC75-0140-7B0F43DE5173}"/>
                </a:ext>
              </a:extLst>
            </p:cNvPr>
            <p:cNvGrpSpPr/>
            <p:nvPr/>
          </p:nvGrpSpPr>
          <p:grpSpPr>
            <a:xfrm>
              <a:off x="5098026" y="1712097"/>
              <a:ext cx="964640" cy="3420328"/>
              <a:chOff x="4478538" y="1700594"/>
              <a:chExt cx="964640" cy="3420328"/>
            </a:xfrm>
          </p:grpSpPr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803ECA4A-DB73-7E4D-72F1-0D4ACD11831F}"/>
                  </a:ext>
                </a:extLst>
              </p:cNvPr>
              <p:cNvCxnSpPr>
                <a:cxnSpLocks/>
                <a:stCxn id="14" idx="5"/>
                <a:endCxn id="22" idx="2"/>
              </p:cNvCxnSpPr>
              <p:nvPr/>
            </p:nvCxnSpPr>
            <p:spPr>
              <a:xfrm>
                <a:off x="4478538" y="1700594"/>
                <a:ext cx="964640" cy="94706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22A8BADA-C7DE-DCBD-9804-901ECA074BD6}"/>
                  </a:ext>
                </a:extLst>
              </p:cNvPr>
              <p:cNvCxnSpPr>
                <a:cxnSpLocks/>
                <a:stCxn id="16" idx="6"/>
                <a:endCxn id="22" idx="2"/>
              </p:cNvCxnSpPr>
              <p:nvPr/>
            </p:nvCxnSpPr>
            <p:spPr>
              <a:xfrm>
                <a:off x="4561435" y="2266110"/>
                <a:ext cx="881743" cy="38154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3EC48FF1-EB94-713E-4B58-79A54846EB29}"/>
                  </a:ext>
                </a:extLst>
              </p:cNvPr>
              <p:cNvCxnSpPr>
                <a:cxnSpLocks/>
                <a:stCxn id="17" idx="6"/>
                <a:endCxn id="22" idx="2"/>
              </p:cNvCxnSpPr>
              <p:nvPr/>
            </p:nvCxnSpPr>
            <p:spPr>
              <a:xfrm flipV="1">
                <a:off x="4561435" y="2647658"/>
                <a:ext cx="881743" cy="38155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8D6AF63C-C4C8-711E-DD65-69F51C52E3B8}"/>
                  </a:ext>
                </a:extLst>
              </p:cNvPr>
              <p:cNvCxnSpPr>
                <a:cxnSpLocks/>
                <a:stCxn id="18" idx="7"/>
                <a:endCxn id="22" idx="2"/>
              </p:cNvCxnSpPr>
              <p:nvPr/>
            </p:nvCxnSpPr>
            <p:spPr>
              <a:xfrm flipV="1">
                <a:off x="4478538" y="2647658"/>
                <a:ext cx="964640" cy="94706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64B1DB51-2ADC-1AE0-AF0E-058FEE7BEA19}"/>
                  </a:ext>
                </a:extLst>
              </p:cNvPr>
              <p:cNvCxnSpPr>
                <a:cxnSpLocks/>
                <a:stCxn id="19" idx="7"/>
                <a:endCxn id="22" idx="2"/>
              </p:cNvCxnSpPr>
              <p:nvPr/>
            </p:nvCxnSpPr>
            <p:spPr>
              <a:xfrm flipV="1">
                <a:off x="4478538" y="2647658"/>
                <a:ext cx="964640" cy="171016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AC7E7A76-23E5-3F83-CEA4-8BF17700FC4A}"/>
                  </a:ext>
                </a:extLst>
              </p:cNvPr>
              <p:cNvCxnSpPr>
                <a:cxnSpLocks/>
                <a:stCxn id="20" idx="7"/>
                <a:endCxn id="22" idx="2"/>
              </p:cNvCxnSpPr>
              <p:nvPr/>
            </p:nvCxnSpPr>
            <p:spPr>
              <a:xfrm flipV="1">
                <a:off x="4478538" y="2647658"/>
                <a:ext cx="964640" cy="247326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7ED9E4E0-CAD3-3F57-3130-2166C0D20EE2}"/>
                </a:ext>
              </a:extLst>
            </p:cNvPr>
            <p:cNvGrpSpPr/>
            <p:nvPr/>
          </p:nvGrpSpPr>
          <p:grpSpPr>
            <a:xfrm flipV="1">
              <a:off x="5099850" y="1714116"/>
              <a:ext cx="952396" cy="3420328"/>
              <a:chOff x="4540810" y="1940703"/>
              <a:chExt cx="952396" cy="3420328"/>
            </a:xfrm>
          </p:grpSpPr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72B1338C-C3FD-94A7-34A4-662F5CE176B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40810" y="1940703"/>
                <a:ext cx="952396" cy="94706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91DB17BF-79A1-3288-D748-42C5BB1498D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23707" y="2506219"/>
                <a:ext cx="869499" cy="38155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C404EF67-D2A7-489C-AAE3-82D0B543BBD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623707" y="2887769"/>
                <a:ext cx="869499" cy="38154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D4A874F0-563D-69F8-D133-2ECAC9609C1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540810" y="2887769"/>
                <a:ext cx="952396" cy="94706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097D79FF-4E3C-1BAC-F1E4-08A31147793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540810" y="2887769"/>
                <a:ext cx="952396" cy="171016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ED01C9B9-FB28-8CCB-E52A-146D03F6AA0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540810" y="2887769"/>
                <a:ext cx="952396" cy="247326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8848FABB-55A7-5601-B031-439F610B9D05}"/>
                </a:ext>
              </a:extLst>
            </p:cNvPr>
            <p:cNvGrpSpPr/>
            <p:nvPr/>
          </p:nvGrpSpPr>
          <p:grpSpPr>
            <a:xfrm>
              <a:off x="5098026" y="1712097"/>
              <a:ext cx="964640" cy="3420328"/>
              <a:chOff x="4482566" y="1712097"/>
              <a:chExt cx="964640" cy="3420328"/>
            </a:xfrm>
          </p:grpSpPr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5F8C19F2-0BF1-A1C6-111E-92F2F853B8F7}"/>
                  </a:ext>
                </a:extLst>
              </p:cNvPr>
              <p:cNvCxnSpPr>
                <a:cxnSpLocks/>
                <a:stCxn id="14" idx="5"/>
                <a:endCxn id="23" idx="2"/>
              </p:cNvCxnSpPr>
              <p:nvPr/>
            </p:nvCxnSpPr>
            <p:spPr>
              <a:xfrm>
                <a:off x="4482566" y="1712097"/>
                <a:ext cx="964640" cy="171016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34FD05B1-4F21-0DA5-A6C6-F59B52D3A5A9}"/>
                  </a:ext>
                </a:extLst>
              </p:cNvPr>
              <p:cNvCxnSpPr>
                <a:cxnSpLocks/>
                <a:stCxn id="16" idx="6"/>
                <a:endCxn id="23" idx="2"/>
              </p:cNvCxnSpPr>
              <p:nvPr/>
            </p:nvCxnSpPr>
            <p:spPr>
              <a:xfrm>
                <a:off x="4565463" y="2277613"/>
                <a:ext cx="881743" cy="114464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60909965-0D0C-EBCD-EA08-262593077700}"/>
                  </a:ext>
                </a:extLst>
              </p:cNvPr>
              <p:cNvCxnSpPr>
                <a:cxnSpLocks/>
                <a:stCxn id="17" idx="6"/>
                <a:endCxn id="23" idx="2"/>
              </p:cNvCxnSpPr>
              <p:nvPr/>
            </p:nvCxnSpPr>
            <p:spPr>
              <a:xfrm>
                <a:off x="4565463" y="3040712"/>
                <a:ext cx="881743" cy="38154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DF55A69B-C434-B2F4-9A35-C7383E09D870}"/>
                  </a:ext>
                </a:extLst>
              </p:cNvPr>
              <p:cNvCxnSpPr>
                <a:cxnSpLocks/>
                <a:stCxn id="18" idx="6"/>
                <a:endCxn id="23" idx="2"/>
              </p:cNvCxnSpPr>
              <p:nvPr/>
            </p:nvCxnSpPr>
            <p:spPr>
              <a:xfrm flipV="1">
                <a:off x="4565463" y="3422260"/>
                <a:ext cx="881743" cy="38155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EB1CC52F-E6A5-3ABE-94CE-4BEA9625B2E0}"/>
                  </a:ext>
                </a:extLst>
              </p:cNvPr>
              <p:cNvCxnSpPr>
                <a:cxnSpLocks/>
                <a:stCxn id="19" idx="7"/>
                <a:endCxn id="23" idx="2"/>
              </p:cNvCxnSpPr>
              <p:nvPr/>
            </p:nvCxnSpPr>
            <p:spPr>
              <a:xfrm flipV="1">
                <a:off x="4482566" y="3422260"/>
                <a:ext cx="964640" cy="94706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478D158D-E46A-A813-36B0-0018F94B05B8}"/>
                  </a:ext>
                </a:extLst>
              </p:cNvPr>
              <p:cNvCxnSpPr>
                <a:cxnSpLocks/>
                <a:stCxn id="20" idx="7"/>
                <a:endCxn id="23" idx="2"/>
              </p:cNvCxnSpPr>
              <p:nvPr/>
            </p:nvCxnSpPr>
            <p:spPr>
              <a:xfrm flipV="1">
                <a:off x="4482566" y="3422260"/>
                <a:ext cx="964640" cy="171016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F3F90079-50CE-A04E-4352-5F86605F6261}"/>
              </a:ext>
            </a:extLst>
          </p:cNvPr>
          <p:cNvGrpSpPr/>
          <p:nvPr/>
        </p:nvGrpSpPr>
        <p:grpSpPr>
          <a:xfrm rot="5400000">
            <a:off x="6822943" y="3176039"/>
            <a:ext cx="6058582" cy="492443"/>
            <a:chOff x="685800" y="465876"/>
            <a:chExt cx="6058582" cy="492443"/>
          </a:xfrm>
        </p:grpSpPr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C35821C3-EAE8-13EB-3563-331F43FFCA3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5800" y="712097"/>
              <a:ext cx="1936296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B70659A6-CA59-FEE8-E7DC-114D1C49BA88}"/>
                </a:ext>
              </a:extLst>
            </p:cNvPr>
            <p:cNvSpPr txBox="1"/>
            <p:nvPr/>
          </p:nvSpPr>
          <p:spPr>
            <a:xfrm>
              <a:off x="2593085" y="465876"/>
              <a:ext cx="2244012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RS" sz="2600" dirty="0"/>
                <a:t>dužine rečnika!</a:t>
              </a:r>
            </a:p>
          </p:txBody>
        </p:sp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145C0E96-0BAD-E769-98B4-4E9FE452885A}"/>
                </a:ext>
              </a:extLst>
            </p:cNvPr>
            <p:cNvCxnSpPr>
              <a:cxnSpLocks/>
            </p:cNvCxnSpPr>
            <p:nvPr/>
          </p:nvCxnSpPr>
          <p:spPr>
            <a:xfrm>
              <a:off x="4808086" y="712097"/>
              <a:ext cx="1936296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1FFE62F9-4663-284C-972C-D9CD6BEF49BB}"/>
              </a:ext>
            </a:extLst>
          </p:cNvPr>
          <p:cNvGrpSpPr/>
          <p:nvPr/>
        </p:nvGrpSpPr>
        <p:grpSpPr>
          <a:xfrm>
            <a:off x="6628722" y="2659161"/>
            <a:ext cx="537484" cy="1526198"/>
            <a:chOff x="6628722" y="2659161"/>
            <a:chExt cx="537484" cy="1526198"/>
          </a:xfrm>
        </p:grpSpPr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6FFD9A24-D150-0EEB-021F-4888009E3449}"/>
                </a:ext>
              </a:extLst>
            </p:cNvPr>
            <p:cNvCxnSpPr>
              <a:stCxn id="22" idx="6"/>
              <a:endCxn id="25" idx="2"/>
            </p:cNvCxnSpPr>
            <p:nvPr/>
          </p:nvCxnSpPr>
          <p:spPr>
            <a:xfrm>
              <a:off x="6628722" y="2659161"/>
              <a:ext cx="53748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415562F2-7DAB-36DB-9151-045D4CB5A147}"/>
                </a:ext>
              </a:extLst>
            </p:cNvPr>
            <p:cNvCxnSpPr>
              <a:cxnSpLocks/>
              <a:stCxn id="22" idx="6"/>
              <a:endCxn id="26" idx="2"/>
            </p:cNvCxnSpPr>
            <p:nvPr/>
          </p:nvCxnSpPr>
          <p:spPr>
            <a:xfrm>
              <a:off x="6628722" y="2659161"/>
              <a:ext cx="537484" cy="7630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CF067E72-7719-90C3-C0AA-07DD78CA9361}"/>
                </a:ext>
              </a:extLst>
            </p:cNvPr>
            <p:cNvCxnSpPr>
              <a:cxnSpLocks/>
              <a:stCxn id="22" idx="6"/>
              <a:endCxn id="27" idx="2"/>
            </p:cNvCxnSpPr>
            <p:nvPr/>
          </p:nvCxnSpPr>
          <p:spPr>
            <a:xfrm>
              <a:off x="6628722" y="2659161"/>
              <a:ext cx="537484" cy="152619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20B32ED3-BAAE-482E-CE67-8C7B2EFBE75C}"/>
                </a:ext>
              </a:extLst>
            </p:cNvPr>
            <p:cNvCxnSpPr>
              <a:cxnSpLocks/>
              <a:stCxn id="23" idx="6"/>
              <a:endCxn id="25" idx="2"/>
            </p:cNvCxnSpPr>
            <p:nvPr/>
          </p:nvCxnSpPr>
          <p:spPr>
            <a:xfrm flipV="1">
              <a:off x="6628722" y="2659161"/>
              <a:ext cx="537484" cy="7630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427C95DB-4CCA-D80E-5E36-C76D4B8BAA0A}"/>
                </a:ext>
              </a:extLst>
            </p:cNvPr>
            <p:cNvCxnSpPr>
              <a:cxnSpLocks/>
              <a:stCxn id="23" idx="6"/>
              <a:endCxn id="26" idx="2"/>
            </p:cNvCxnSpPr>
            <p:nvPr/>
          </p:nvCxnSpPr>
          <p:spPr>
            <a:xfrm>
              <a:off x="6628722" y="3422260"/>
              <a:ext cx="53748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FD28DAD5-181A-C99D-084E-12EDAD5C0778}"/>
                </a:ext>
              </a:extLst>
            </p:cNvPr>
            <p:cNvCxnSpPr>
              <a:cxnSpLocks/>
              <a:stCxn id="23" idx="6"/>
              <a:endCxn id="27" idx="2"/>
            </p:cNvCxnSpPr>
            <p:nvPr/>
          </p:nvCxnSpPr>
          <p:spPr>
            <a:xfrm>
              <a:off x="6628722" y="3422260"/>
              <a:ext cx="537484" cy="7630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395B36DA-FA97-6A62-788B-C5C550C72428}"/>
                </a:ext>
              </a:extLst>
            </p:cNvPr>
            <p:cNvCxnSpPr>
              <a:cxnSpLocks/>
              <a:stCxn id="24" idx="6"/>
              <a:endCxn id="27" idx="2"/>
            </p:cNvCxnSpPr>
            <p:nvPr/>
          </p:nvCxnSpPr>
          <p:spPr>
            <a:xfrm>
              <a:off x="6628722" y="4185359"/>
              <a:ext cx="53748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105F1093-9D68-9ABA-4BD8-74C068A7DA68}"/>
                </a:ext>
              </a:extLst>
            </p:cNvPr>
            <p:cNvCxnSpPr>
              <a:cxnSpLocks/>
              <a:stCxn id="24" idx="6"/>
              <a:endCxn id="26" idx="2"/>
            </p:cNvCxnSpPr>
            <p:nvPr/>
          </p:nvCxnSpPr>
          <p:spPr>
            <a:xfrm flipV="1">
              <a:off x="6628722" y="3422260"/>
              <a:ext cx="537484" cy="7630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F1118E36-D228-0172-C35B-14F3CB6D78DD}"/>
                </a:ext>
              </a:extLst>
            </p:cNvPr>
            <p:cNvCxnSpPr>
              <a:cxnSpLocks/>
              <a:stCxn id="24" idx="6"/>
              <a:endCxn id="25" idx="2"/>
            </p:cNvCxnSpPr>
            <p:nvPr/>
          </p:nvCxnSpPr>
          <p:spPr>
            <a:xfrm flipV="1">
              <a:off x="6628722" y="2659161"/>
              <a:ext cx="537484" cy="152619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A52354B7-3572-123B-CC8F-61F8C567119E}"/>
              </a:ext>
            </a:extLst>
          </p:cNvPr>
          <p:cNvGrpSpPr/>
          <p:nvPr/>
        </p:nvGrpSpPr>
        <p:grpSpPr>
          <a:xfrm>
            <a:off x="7646965" y="761727"/>
            <a:ext cx="1186327" cy="5305969"/>
            <a:chOff x="7649365" y="769277"/>
            <a:chExt cx="1186327" cy="5305969"/>
          </a:xfrm>
        </p:grpSpPr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2474E570-6889-7554-E164-E4C90C57308C}"/>
                </a:ext>
              </a:extLst>
            </p:cNvPr>
            <p:cNvCxnSpPr>
              <a:stCxn id="25" idx="7"/>
              <a:endCxn id="28" idx="2"/>
            </p:cNvCxnSpPr>
            <p:nvPr/>
          </p:nvCxnSpPr>
          <p:spPr>
            <a:xfrm flipV="1">
              <a:off x="7649365" y="769277"/>
              <a:ext cx="1027230" cy="16923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58D008D4-D3B3-ABCB-A6A7-139B3D904B9E}"/>
                </a:ext>
              </a:extLst>
            </p:cNvPr>
            <p:cNvCxnSpPr>
              <a:cxnSpLocks/>
              <a:stCxn id="25" idx="7"/>
              <a:endCxn id="29" idx="2"/>
            </p:cNvCxnSpPr>
            <p:nvPr/>
          </p:nvCxnSpPr>
          <p:spPr>
            <a:xfrm flipV="1">
              <a:off x="7649365" y="1345657"/>
              <a:ext cx="1027229" cy="111592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372DE2F2-9CCB-F78A-EB12-36C50A814FAA}"/>
                </a:ext>
              </a:extLst>
            </p:cNvPr>
            <p:cNvCxnSpPr>
              <a:cxnSpLocks/>
              <a:stCxn id="25" idx="7"/>
              <a:endCxn id="30" idx="2"/>
            </p:cNvCxnSpPr>
            <p:nvPr/>
          </p:nvCxnSpPr>
          <p:spPr>
            <a:xfrm flipV="1">
              <a:off x="7649365" y="1922037"/>
              <a:ext cx="1027229" cy="5395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956B6BA0-6931-59FE-874E-1B2D29B37AF4}"/>
                </a:ext>
              </a:extLst>
            </p:cNvPr>
            <p:cNvCxnSpPr>
              <a:cxnSpLocks/>
              <a:stCxn id="25" idx="6"/>
              <a:endCxn id="31" idx="2"/>
            </p:cNvCxnSpPr>
            <p:nvPr/>
          </p:nvCxnSpPr>
          <p:spPr>
            <a:xfrm flipV="1">
              <a:off x="7732262" y="2498417"/>
              <a:ext cx="944333" cy="16074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EA092DE9-40E9-10D3-6625-E9B651896378}"/>
                </a:ext>
              </a:extLst>
            </p:cNvPr>
            <p:cNvCxnSpPr>
              <a:cxnSpLocks/>
              <a:stCxn id="25" idx="6"/>
              <a:endCxn id="32" idx="2"/>
            </p:cNvCxnSpPr>
            <p:nvPr/>
          </p:nvCxnSpPr>
          <p:spPr>
            <a:xfrm>
              <a:off x="7732262" y="2659161"/>
              <a:ext cx="944332" cy="41563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47E58F24-C085-D339-EE36-889BAC77D424}"/>
                </a:ext>
              </a:extLst>
            </p:cNvPr>
            <p:cNvCxnSpPr>
              <a:cxnSpLocks/>
              <a:stCxn id="25" idx="6"/>
              <a:endCxn id="33" idx="2"/>
            </p:cNvCxnSpPr>
            <p:nvPr/>
          </p:nvCxnSpPr>
          <p:spPr>
            <a:xfrm>
              <a:off x="7732262" y="2659161"/>
              <a:ext cx="944332" cy="99201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3F9F4E63-6972-D824-ED0A-4C39A665F6DC}"/>
                </a:ext>
              </a:extLst>
            </p:cNvPr>
            <p:cNvCxnSpPr>
              <a:cxnSpLocks/>
              <a:stCxn id="25" idx="6"/>
              <a:endCxn id="34" idx="1"/>
            </p:cNvCxnSpPr>
            <p:nvPr/>
          </p:nvCxnSpPr>
          <p:spPr>
            <a:xfrm>
              <a:off x="7732262" y="2659161"/>
              <a:ext cx="1103430" cy="204064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7242AE07-73AD-FC65-0B5F-BE9C587A247C}"/>
                </a:ext>
              </a:extLst>
            </p:cNvPr>
            <p:cNvCxnSpPr>
              <a:cxnSpLocks/>
              <a:stCxn id="25" idx="5"/>
              <a:endCxn id="35" idx="1"/>
            </p:cNvCxnSpPr>
            <p:nvPr/>
          </p:nvCxnSpPr>
          <p:spPr>
            <a:xfrm>
              <a:off x="7649365" y="2856744"/>
              <a:ext cx="1186326" cy="243199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6FAA5942-5901-A11A-6FDC-759C625F8CAC}"/>
                </a:ext>
              </a:extLst>
            </p:cNvPr>
            <p:cNvCxnSpPr>
              <a:cxnSpLocks/>
              <a:stCxn id="25" idx="5"/>
              <a:endCxn id="36" idx="2"/>
            </p:cNvCxnSpPr>
            <p:nvPr/>
          </p:nvCxnSpPr>
          <p:spPr>
            <a:xfrm>
              <a:off x="7649365" y="2856744"/>
              <a:ext cx="1103429" cy="321850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7" name="Group 186">
            <a:extLst>
              <a:ext uri="{FF2B5EF4-FFF2-40B4-BE49-F238E27FC236}">
                <a16:creationId xmlns:a16="http://schemas.microsoft.com/office/drawing/2014/main" id="{2874AEB4-20C9-8AD9-8918-24DD090EC758}"/>
              </a:ext>
            </a:extLst>
          </p:cNvPr>
          <p:cNvGrpSpPr/>
          <p:nvPr/>
        </p:nvGrpSpPr>
        <p:grpSpPr>
          <a:xfrm>
            <a:off x="7649365" y="871538"/>
            <a:ext cx="1186327" cy="5203708"/>
            <a:chOff x="7649365" y="871538"/>
            <a:chExt cx="1186327" cy="5203708"/>
          </a:xfrm>
        </p:grpSpPr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7EC4BD49-A346-770C-6ACF-22A5319A6661}"/>
                </a:ext>
              </a:extLst>
            </p:cNvPr>
            <p:cNvCxnSpPr>
              <a:stCxn id="26" idx="7"/>
            </p:cNvCxnSpPr>
            <p:nvPr/>
          </p:nvCxnSpPr>
          <p:spPr>
            <a:xfrm flipV="1">
              <a:off x="7649365" y="871538"/>
              <a:ext cx="1027229" cy="235313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77F46722-DCE4-D54B-FB21-6DD9A6D66AC7}"/>
                </a:ext>
              </a:extLst>
            </p:cNvPr>
            <p:cNvCxnSpPr>
              <a:cxnSpLocks/>
              <a:stCxn id="26" idx="7"/>
              <a:endCxn id="29" idx="2"/>
            </p:cNvCxnSpPr>
            <p:nvPr/>
          </p:nvCxnSpPr>
          <p:spPr>
            <a:xfrm flipV="1">
              <a:off x="7649365" y="1345657"/>
              <a:ext cx="1027229" cy="187901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1378C919-E59E-44DE-E191-EDFDD634E89C}"/>
                </a:ext>
              </a:extLst>
            </p:cNvPr>
            <p:cNvCxnSpPr>
              <a:cxnSpLocks/>
              <a:stCxn id="26" idx="7"/>
              <a:endCxn id="30" idx="2"/>
            </p:cNvCxnSpPr>
            <p:nvPr/>
          </p:nvCxnSpPr>
          <p:spPr>
            <a:xfrm flipV="1">
              <a:off x="7649365" y="1922037"/>
              <a:ext cx="1027229" cy="130263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3E7ED1B3-EDF4-E070-A9AA-3E97F3E355B5}"/>
                </a:ext>
              </a:extLst>
            </p:cNvPr>
            <p:cNvCxnSpPr>
              <a:cxnSpLocks/>
              <a:stCxn id="26" idx="6"/>
              <a:endCxn id="31" idx="2"/>
            </p:cNvCxnSpPr>
            <p:nvPr/>
          </p:nvCxnSpPr>
          <p:spPr>
            <a:xfrm flipV="1">
              <a:off x="7732262" y="2498417"/>
              <a:ext cx="944333" cy="9238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C4B4982B-F920-FF2C-A4DD-7922A6A3DD51}"/>
                </a:ext>
              </a:extLst>
            </p:cNvPr>
            <p:cNvCxnSpPr>
              <a:cxnSpLocks/>
              <a:stCxn id="26" idx="6"/>
              <a:endCxn id="32" idx="2"/>
            </p:cNvCxnSpPr>
            <p:nvPr/>
          </p:nvCxnSpPr>
          <p:spPr>
            <a:xfrm flipV="1">
              <a:off x="7732262" y="3074797"/>
              <a:ext cx="944332" cy="34746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F8A6D42F-A6A3-705A-E294-D96DF24BADDB}"/>
                </a:ext>
              </a:extLst>
            </p:cNvPr>
            <p:cNvCxnSpPr>
              <a:cxnSpLocks/>
              <a:stCxn id="26" idx="6"/>
              <a:endCxn id="33" idx="2"/>
            </p:cNvCxnSpPr>
            <p:nvPr/>
          </p:nvCxnSpPr>
          <p:spPr>
            <a:xfrm>
              <a:off x="7732262" y="3422260"/>
              <a:ext cx="944332" cy="22891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E48282A5-3F77-1B97-E738-BCE93905BA03}"/>
                </a:ext>
              </a:extLst>
            </p:cNvPr>
            <p:cNvCxnSpPr>
              <a:cxnSpLocks/>
              <a:stCxn id="26" idx="5"/>
              <a:endCxn id="34" idx="1"/>
            </p:cNvCxnSpPr>
            <p:nvPr/>
          </p:nvCxnSpPr>
          <p:spPr>
            <a:xfrm>
              <a:off x="7649365" y="3619843"/>
              <a:ext cx="1186327" cy="107996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8052951C-F494-5756-4BE5-4E1BC9D7E2F7}"/>
                </a:ext>
              </a:extLst>
            </p:cNvPr>
            <p:cNvCxnSpPr>
              <a:cxnSpLocks/>
              <a:stCxn id="26" idx="5"/>
              <a:endCxn id="35" idx="1"/>
            </p:cNvCxnSpPr>
            <p:nvPr/>
          </p:nvCxnSpPr>
          <p:spPr>
            <a:xfrm>
              <a:off x="7649365" y="3619843"/>
              <a:ext cx="1186326" cy="166889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id="{C547B6D1-E09B-3EEA-B36A-69346304DF49}"/>
                </a:ext>
              </a:extLst>
            </p:cNvPr>
            <p:cNvCxnSpPr>
              <a:cxnSpLocks/>
              <a:stCxn id="26" idx="5"/>
              <a:endCxn id="36" idx="2"/>
            </p:cNvCxnSpPr>
            <p:nvPr/>
          </p:nvCxnSpPr>
          <p:spPr>
            <a:xfrm>
              <a:off x="7649365" y="3619843"/>
              <a:ext cx="1103429" cy="245540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B52E0165-3C88-F2A5-E077-25254D245DD1}"/>
              </a:ext>
            </a:extLst>
          </p:cNvPr>
          <p:cNvGrpSpPr/>
          <p:nvPr/>
        </p:nvGrpSpPr>
        <p:grpSpPr>
          <a:xfrm>
            <a:off x="9318850" y="5225853"/>
            <a:ext cx="2113193" cy="492443"/>
            <a:chOff x="9318850" y="5225853"/>
            <a:chExt cx="2113193" cy="492443"/>
          </a:xfrm>
        </p:grpSpPr>
        <p:sp>
          <p:nvSpPr>
            <p:cNvPr id="188" name="TextBox 187">
              <a:extLst>
                <a:ext uri="{FF2B5EF4-FFF2-40B4-BE49-F238E27FC236}">
                  <a16:creationId xmlns:a16="http://schemas.microsoft.com/office/drawing/2014/main" id="{88515C1F-914C-2735-2B14-B222F9E5FB21}"/>
                </a:ext>
              </a:extLst>
            </p:cNvPr>
            <p:cNvSpPr txBox="1"/>
            <p:nvPr/>
          </p:nvSpPr>
          <p:spPr>
            <a:xfrm>
              <a:off x="10071327" y="5225853"/>
              <a:ext cx="1360716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RS" sz="2600" b="1" dirty="0">
                  <a:solidFill>
                    <a:srgbClr val="FF0000"/>
                  </a:solidFill>
                </a:rPr>
                <a:t>led</a:t>
              </a:r>
            </a:p>
          </p:txBody>
        </p:sp>
        <p:cxnSp>
          <p:nvCxnSpPr>
            <p:cNvPr id="190" name="Straight Arrow Connector 189">
              <a:extLst>
                <a:ext uri="{FF2B5EF4-FFF2-40B4-BE49-F238E27FC236}">
                  <a16:creationId xmlns:a16="http://schemas.microsoft.com/office/drawing/2014/main" id="{8B1E42CC-5571-87CB-7A6B-DB2354692A62}"/>
                </a:ext>
              </a:extLst>
            </p:cNvPr>
            <p:cNvCxnSpPr/>
            <p:nvPr/>
          </p:nvCxnSpPr>
          <p:spPr>
            <a:xfrm flipH="1">
              <a:off x="9318850" y="5502700"/>
              <a:ext cx="1006931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1" name="TextBox 190">
            <a:extLst>
              <a:ext uri="{FF2B5EF4-FFF2-40B4-BE49-F238E27FC236}">
                <a16:creationId xmlns:a16="http://schemas.microsoft.com/office/drawing/2014/main" id="{0D290793-154C-8A5E-3330-D7774CC6A3E1}"/>
              </a:ext>
            </a:extLst>
          </p:cNvPr>
          <p:cNvSpPr txBox="1"/>
          <p:nvPr/>
        </p:nvSpPr>
        <p:spPr>
          <a:xfrm>
            <a:off x="478993" y="152389"/>
            <a:ext cx="725086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RS" sz="4000" b="1" dirty="0">
                <a:solidFill>
                  <a:schemeClr val="accent2"/>
                </a:solidFill>
              </a:rPr>
              <a:t>Predikcija</a:t>
            </a:r>
            <a:r>
              <a:rPr lang="en-RS" sz="4000" b="1" dirty="0"/>
              <a:t>: parametri </a:t>
            </a:r>
            <a:r>
              <a:rPr lang="en-RS" sz="4000" b="1" i="1" dirty="0"/>
              <a:t>W</a:t>
            </a:r>
            <a:r>
              <a:rPr lang="en-RS" sz="4000" b="1" dirty="0"/>
              <a:t> određeni tako da...</a:t>
            </a:r>
          </a:p>
        </p:txBody>
      </p:sp>
    </p:spTree>
    <p:extLst>
      <p:ext uri="{BB962C8B-B14F-4D97-AF65-F5344CB8AC3E}">
        <p14:creationId xmlns:p14="http://schemas.microsoft.com/office/powerpoint/2010/main" val="1263938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D92000E-BC44-E810-4DB1-DED172715E0F}"/>
              </a:ext>
            </a:extLst>
          </p:cNvPr>
          <p:cNvSpPr txBox="1"/>
          <p:nvPr/>
        </p:nvSpPr>
        <p:spPr>
          <a:xfrm>
            <a:off x="1526043" y="1929545"/>
            <a:ext cx="136071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RS" sz="2600" b="1" dirty="0"/>
              <a:t>golman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661110B-12C7-4B64-12A6-7DDE6ECFD507}"/>
              </a:ext>
            </a:extLst>
          </p:cNvPr>
          <p:cNvSpPr txBox="1"/>
          <p:nvPr/>
        </p:nvSpPr>
        <p:spPr>
          <a:xfrm>
            <a:off x="2690815" y="1929545"/>
            <a:ext cx="136071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RS" sz="2600" b="1" dirty="0"/>
              <a:t>brani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CD9B830-E47D-6BED-17D1-7803B779DEB7}"/>
              </a:ext>
            </a:extLst>
          </p:cNvPr>
          <p:cNvGrpSpPr/>
          <p:nvPr/>
        </p:nvGrpSpPr>
        <p:grpSpPr>
          <a:xfrm>
            <a:off x="3037797" y="2421985"/>
            <a:ext cx="695327" cy="2492993"/>
            <a:chOff x="3037797" y="2421985"/>
            <a:chExt cx="695327" cy="2492993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1B5BE17-8CBA-6CCB-D232-6C3009A9479C}"/>
                </a:ext>
              </a:extLst>
            </p:cNvPr>
            <p:cNvSpPr txBox="1"/>
            <p:nvPr/>
          </p:nvSpPr>
          <p:spPr>
            <a:xfrm>
              <a:off x="3071815" y="2421988"/>
              <a:ext cx="598716" cy="24929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RS" sz="2600" b="1" dirty="0">
                  <a:solidFill>
                    <a:schemeClr val="accent2"/>
                  </a:solidFill>
                </a:rPr>
                <a:t>7</a:t>
              </a:r>
            </a:p>
            <a:p>
              <a:pPr algn="ctr"/>
              <a:r>
                <a:rPr lang="en-RS" sz="2600" b="1" dirty="0">
                  <a:solidFill>
                    <a:schemeClr val="accent2"/>
                  </a:solidFill>
                </a:rPr>
                <a:t>8</a:t>
              </a:r>
            </a:p>
            <a:p>
              <a:pPr algn="ctr"/>
              <a:r>
                <a:rPr lang="en-RS" sz="2600" b="1" dirty="0">
                  <a:solidFill>
                    <a:schemeClr val="accent2"/>
                  </a:solidFill>
                </a:rPr>
                <a:t>25</a:t>
              </a:r>
            </a:p>
            <a:p>
              <a:pPr algn="ctr"/>
              <a:r>
                <a:rPr lang="en-RS" sz="2600" b="1" dirty="0">
                  <a:solidFill>
                    <a:schemeClr val="accent2"/>
                  </a:solidFill>
                </a:rPr>
                <a:t>10</a:t>
              </a:r>
            </a:p>
            <a:p>
              <a:pPr algn="ctr"/>
              <a:r>
                <a:rPr lang="en-RS" sz="2600" b="1" dirty="0">
                  <a:solidFill>
                    <a:schemeClr val="accent2"/>
                  </a:solidFill>
                </a:rPr>
                <a:t>8</a:t>
              </a:r>
            </a:p>
            <a:p>
              <a:pPr algn="ctr"/>
              <a:r>
                <a:rPr lang="en-RS" sz="2600" b="1" dirty="0">
                  <a:solidFill>
                    <a:schemeClr val="accent2"/>
                  </a:solidFill>
                </a:rPr>
                <a:t>19</a:t>
              </a:r>
            </a:p>
          </p:txBody>
        </p:sp>
        <p:sp>
          <p:nvSpPr>
            <p:cNvPr id="11" name="Left Bracket 10">
              <a:extLst>
                <a:ext uri="{FF2B5EF4-FFF2-40B4-BE49-F238E27FC236}">
                  <a16:creationId xmlns:a16="http://schemas.microsoft.com/office/drawing/2014/main" id="{591095D9-F33B-498C-AEA4-B4D53F9ADC02}"/>
                </a:ext>
              </a:extLst>
            </p:cNvPr>
            <p:cNvSpPr/>
            <p:nvPr/>
          </p:nvSpPr>
          <p:spPr>
            <a:xfrm>
              <a:off x="3037797" y="2421985"/>
              <a:ext cx="141515" cy="2492990"/>
            </a:xfrm>
            <a:prstGeom prst="leftBracket">
              <a:avLst/>
            </a:prstGeom>
            <a:ln w="381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RS"/>
            </a:p>
          </p:txBody>
        </p:sp>
        <p:sp>
          <p:nvSpPr>
            <p:cNvPr id="12" name="Left Bracket 11">
              <a:extLst>
                <a:ext uri="{FF2B5EF4-FFF2-40B4-BE49-F238E27FC236}">
                  <a16:creationId xmlns:a16="http://schemas.microsoft.com/office/drawing/2014/main" id="{02028E5C-3F98-2316-AE42-F12FDED16D58}"/>
                </a:ext>
              </a:extLst>
            </p:cNvPr>
            <p:cNvSpPr/>
            <p:nvPr/>
          </p:nvSpPr>
          <p:spPr>
            <a:xfrm flipH="1">
              <a:off x="3591609" y="2421985"/>
              <a:ext cx="141515" cy="2492990"/>
            </a:xfrm>
            <a:prstGeom prst="leftBracket">
              <a:avLst/>
            </a:prstGeom>
            <a:ln w="381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RS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0AB14666-365A-37E1-1C5B-5421A9CD9EB0}"/>
              </a:ext>
            </a:extLst>
          </p:cNvPr>
          <p:cNvGrpSpPr/>
          <p:nvPr/>
        </p:nvGrpSpPr>
        <p:grpSpPr>
          <a:xfrm>
            <a:off x="1868943" y="2421985"/>
            <a:ext cx="688523" cy="2492993"/>
            <a:chOff x="1868943" y="2421985"/>
            <a:chExt cx="688523" cy="249299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830C7AC-B9CB-84EB-742A-BBB26004B6B8}"/>
                </a:ext>
              </a:extLst>
            </p:cNvPr>
            <p:cNvSpPr txBox="1"/>
            <p:nvPr/>
          </p:nvSpPr>
          <p:spPr>
            <a:xfrm>
              <a:off x="1901599" y="2421988"/>
              <a:ext cx="598716" cy="24929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RS" sz="2600" b="1" dirty="0">
                  <a:solidFill>
                    <a:schemeClr val="accent2"/>
                  </a:solidFill>
                </a:rPr>
                <a:t>12</a:t>
              </a:r>
            </a:p>
            <a:p>
              <a:pPr algn="ctr"/>
              <a:r>
                <a:rPr lang="en-RS" sz="2600" b="1" dirty="0">
                  <a:solidFill>
                    <a:schemeClr val="accent2"/>
                  </a:solidFill>
                </a:rPr>
                <a:t>38</a:t>
              </a:r>
            </a:p>
            <a:p>
              <a:pPr algn="ctr"/>
              <a:r>
                <a:rPr lang="en-RS" sz="2600" b="1" dirty="0">
                  <a:solidFill>
                    <a:schemeClr val="accent2"/>
                  </a:solidFill>
                </a:rPr>
                <a:t>5</a:t>
              </a:r>
            </a:p>
            <a:p>
              <a:pPr algn="ctr"/>
              <a:r>
                <a:rPr lang="en-RS" sz="2600" b="1" dirty="0">
                  <a:solidFill>
                    <a:schemeClr val="accent2"/>
                  </a:solidFill>
                </a:rPr>
                <a:t>1</a:t>
              </a:r>
            </a:p>
            <a:p>
              <a:pPr algn="ctr"/>
              <a:r>
                <a:rPr lang="en-RS" sz="2600" b="1" dirty="0">
                  <a:solidFill>
                    <a:schemeClr val="accent2"/>
                  </a:solidFill>
                </a:rPr>
                <a:t>1</a:t>
              </a:r>
            </a:p>
            <a:p>
              <a:pPr algn="ctr"/>
              <a:r>
                <a:rPr lang="en-RS" sz="2600" b="1" dirty="0">
                  <a:solidFill>
                    <a:schemeClr val="accent2"/>
                  </a:solidFill>
                </a:rPr>
                <a:t>1</a:t>
              </a:r>
            </a:p>
          </p:txBody>
        </p:sp>
        <p:sp>
          <p:nvSpPr>
            <p:cNvPr id="10" name="Left Bracket 9">
              <a:extLst>
                <a:ext uri="{FF2B5EF4-FFF2-40B4-BE49-F238E27FC236}">
                  <a16:creationId xmlns:a16="http://schemas.microsoft.com/office/drawing/2014/main" id="{6B674295-AAB7-01B6-8C64-C6926C338EA6}"/>
                </a:ext>
              </a:extLst>
            </p:cNvPr>
            <p:cNvSpPr/>
            <p:nvPr/>
          </p:nvSpPr>
          <p:spPr>
            <a:xfrm>
              <a:off x="1868943" y="2421988"/>
              <a:ext cx="141515" cy="2492990"/>
            </a:xfrm>
            <a:prstGeom prst="leftBracket">
              <a:avLst/>
            </a:prstGeom>
            <a:ln w="381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RS"/>
            </a:p>
          </p:txBody>
        </p:sp>
        <p:sp>
          <p:nvSpPr>
            <p:cNvPr id="13" name="Left Bracket 12">
              <a:extLst>
                <a:ext uri="{FF2B5EF4-FFF2-40B4-BE49-F238E27FC236}">
                  <a16:creationId xmlns:a16="http://schemas.microsoft.com/office/drawing/2014/main" id="{0D64ADD8-0CEB-B640-80A8-F79E91B9A700}"/>
                </a:ext>
              </a:extLst>
            </p:cNvPr>
            <p:cNvSpPr/>
            <p:nvPr/>
          </p:nvSpPr>
          <p:spPr>
            <a:xfrm flipH="1">
              <a:off x="2415951" y="2421985"/>
              <a:ext cx="141515" cy="2492990"/>
            </a:xfrm>
            <a:prstGeom prst="leftBracket">
              <a:avLst/>
            </a:prstGeom>
            <a:ln w="381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RS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0FB6F59B-C9AA-635F-BC8B-B33DFEF87ACC}"/>
              </a:ext>
            </a:extLst>
          </p:cNvPr>
          <p:cNvGrpSpPr/>
          <p:nvPr/>
        </p:nvGrpSpPr>
        <p:grpSpPr>
          <a:xfrm>
            <a:off x="4614867" y="1235088"/>
            <a:ext cx="566056" cy="4374346"/>
            <a:chOff x="4057651" y="1217002"/>
            <a:chExt cx="566056" cy="4374346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E0AC428C-0BC5-61A1-11E0-7F4BB7935E29}"/>
                </a:ext>
              </a:extLst>
            </p:cNvPr>
            <p:cNvSpPr/>
            <p:nvPr/>
          </p:nvSpPr>
          <p:spPr>
            <a:xfrm>
              <a:off x="4057651" y="1217002"/>
              <a:ext cx="566056" cy="558851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RS" sz="1300" b="1" dirty="0"/>
                <a:t>i</a:t>
              </a:r>
              <a:r>
                <a:rPr lang="en-RS" sz="1300" b="1" baseline="-25000" dirty="0"/>
                <a:t>1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38B22BE9-3D33-99B5-0435-72BC344E1863}"/>
                </a:ext>
              </a:extLst>
            </p:cNvPr>
            <p:cNvSpPr/>
            <p:nvPr/>
          </p:nvSpPr>
          <p:spPr>
            <a:xfrm>
              <a:off x="4057651" y="1980101"/>
              <a:ext cx="566056" cy="558851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RS" sz="1300" b="1" dirty="0"/>
                <a:t>i</a:t>
              </a:r>
              <a:r>
                <a:rPr lang="en-RS" sz="1300" b="1" baseline="-25000" dirty="0"/>
                <a:t>2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36A4B5CB-C347-B129-E648-1085834CD50C}"/>
                </a:ext>
              </a:extLst>
            </p:cNvPr>
            <p:cNvSpPr/>
            <p:nvPr/>
          </p:nvSpPr>
          <p:spPr>
            <a:xfrm>
              <a:off x="4057651" y="2743200"/>
              <a:ext cx="566056" cy="558851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RS" sz="1300" b="1" dirty="0"/>
                <a:t>i</a:t>
              </a:r>
              <a:r>
                <a:rPr lang="en-RS" sz="1300" b="1" baseline="-25000" dirty="0"/>
                <a:t>3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3FEABEC0-0797-09A9-6805-8D3BC7FA6B3E}"/>
                </a:ext>
              </a:extLst>
            </p:cNvPr>
            <p:cNvSpPr/>
            <p:nvPr/>
          </p:nvSpPr>
          <p:spPr>
            <a:xfrm>
              <a:off x="4057651" y="3506299"/>
              <a:ext cx="566056" cy="558851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RS" sz="1300" b="1" dirty="0"/>
                <a:t>i</a:t>
              </a:r>
              <a:r>
                <a:rPr lang="en-RS" sz="1300" b="1" baseline="-25000" dirty="0"/>
                <a:t>4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6AE78A55-4737-A080-00B2-CF11D2334F89}"/>
                </a:ext>
              </a:extLst>
            </p:cNvPr>
            <p:cNvSpPr/>
            <p:nvPr/>
          </p:nvSpPr>
          <p:spPr>
            <a:xfrm>
              <a:off x="4057651" y="4269398"/>
              <a:ext cx="566056" cy="558851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RS" sz="1300" b="1" dirty="0"/>
                <a:t>i</a:t>
              </a:r>
              <a:r>
                <a:rPr lang="en-RS" sz="1300" b="1" baseline="-25000" dirty="0"/>
                <a:t>5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512BB88D-0905-A1EA-B841-38763D7921D4}"/>
                </a:ext>
              </a:extLst>
            </p:cNvPr>
            <p:cNvSpPr/>
            <p:nvPr/>
          </p:nvSpPr>
          <p:spPr>
            <a:xfrm>
              <a:off x="4057651" y="5032497"/>
              <a:ext cx="566056" cy="558851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RS" sz="1300" b="1" dirty="0"/>
                <a:t>i</a:t>
              </a:r>
              <a:r>
                <a:rPr lang="en-RS" sz="1300" b="1" baseline="-25000" dirty="0"/>
                <a:t>6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98C91629-50F7-46F1-642A-89484AB36C37}"/>
              </a:ext>
            </a:extLst>
          </p:cNvPr>
          <p:cNvGrpSpPr/>
          <p:nvPr/>
        </p:nvGrpSpPr>
        <p:grpSpPr>
          <a:xfrm>
            <a:off x="6062666" y="2379735"/>
            <a:ext cx="1669596" cy="2085049"/>
            <a:chOff x="5493206" y="2536371"/>
            <a:chExt cx="1669596" cy="2085049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ED6C7A82-1AD7-F783-82E3-222464730A15}"/>
                </a:ext>
              </a:extLst>
            </p:cNvPr>
            <p:cNvSpPr/>
            <p:nvPr/>
          </p:nvSpPr>
          <p:spPr>
            <a:xfrm>
              <a:off x="5493206" y="2536371"/>
              <a:ext cx="566056" cy="558851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RS" sz="1300" b="1" dirty="0"/>
                <a:t>h</a:t>
              </a:r>
              <a:r>
                <a:rPr lang="en-RS" sz="1300" b="1" baseline="-25000" dirty="0"/>
                <a:t>11</a:t>
              </a: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F29023E3-49BA-48C3-7D4A-D78ED6CBDAD8}"/>
                </a:ext>
              </a:extLst>
            </p:cNvPr>
            <p:cNvSpPr/>
            <p:nvPr/>
          </p:nvSpPr>
          <p:spPr>
            <a:xfrm>
              <a:off x="5493206" y="3299470"/>
              <a:ext cx="566056" cy="558851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RS" sz="1300" b="1" dirty="0"/>
                <a:t>h</a:t>
              </a:r>
              <a:r>
                <a:rPr lang="en-RS" sz="1300" b="1" baseline="-25000" dirty="0"/>
                <a:t>12</a:t>
              </a: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5EA26130-F452-4A2C-9E8F-1A9877AB2C99}"/>
                </a:ext>
              </a:extLst>
            </p:cNvPr>
            <p:cNvSpPr/>
            <p:nvPr/>
          </p:nvSpPr>
          <p:spPr>
            <a:xfrm>
              <a:off x="5493206" y="4062569"/>
              <a:ext cx="566056" cy="558851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RS" sz="1300" b="1" dirty="0"/>
                <a:t>h</a:t>
              </a:r>
              <a:r>
                <a:rPr lang="en-RS" sz="1300" b="1" baseline="-25000" dirty="0"/>
                <a:t>13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F255F2D4-5E54-4444-9C43-7A6844585E81}"/>
                </a:ext>
              </a:extLst>
            </p:cNvPr>
            <p:cNvSpPr/>
            <p:nvPr/>
          </p:nvSpPr>
          <p:spPr>
            <a:xfrm>
              <a:off x="6596746" y="2536371"/>
              <a:ext cx="566056" cy="558851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RS" sz="1300" b="1" dirty="0"/>
                <a:t>h</a:t>
              </a:r>
              <a:r>
                <a:rPr lang="en-RS" sz="1300" b="1" baseline="-25000" dirty="0"/>
                <a:t>21</a:t>
              </a: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503F01AE-F385-0ED0-6D5F-917E720D683C}"/>
                </a:ext>
              </a:extLst>
            </p:cNvPr>
            <p:cNvSpPr/>
            <p:nvPr/>
          </p:nvSpPr>
          <p:spPr>
            <a:xfrm>
              <a:off x="6596746" y="3299470"/>
              <a:ext cx="566056" cy="558851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RS" sz="1300" b="1" dirty="0"/>
                <a:t>h</a:t>
              </a:r>
              <a:r>
                <a:rPr lang="en-RS" sz="1300" b="1" baseline="-25000" dirty="0"/>
                <a:t>22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C07CC19E-6F5E-1FA0-50AA-4E4CBD51341F}"/>
                </a:ext>
              </a:extLst>
            </p:cNvPr>
            <p:cNvSpPr/>
            <p:nvPr/>
          </p:nvSpPr>
          <p:spPr>
            <a:xfrm>
              <a:off x="6596746" y="4062569"/>
              <a:ext cx="566056" cy="558851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RS" sz="1300" b="1" dirty="0"/>
                <a:t>h</a:t>
              </a:r>
              <a:r>
                <a:rPr lang="en-RS" sz="1300" b="1" baseline="-25000" dirty="0"/>
                <a:t>23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54D7AA77-ACD6-1E0B-0E6B-9D4173EBA785}"/>
              </a:ext>
            </a:extLst>
          </p:cNvPr>
          <p:cNvGrpSpPr/>
          <p:nvPr/>
        </p:nvGrpSpPr>
        <p:grpSpPr>
          <a:xfrm>
            <a:off x="8676594" y="489851"/>
            <a:ext cx="642257" cy="5864820"/>
            <a:chOff x="8490857" y="718457"/>
            <a:chExt cx="642257" cy="5864820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66370F51-375A-B427-4515-D9411EDCD432}"/>
                </a:ext>
              </a:extLst>
            </p:cNvPr>
            <p:cNvSpPr/>
            <p:nvPr/>
          </p:nvSpPr>
          <p:spPr>
            <a:xfrm>
              <a:off x="8490858" y="718457"/>
              <a:ext cx="566056" cy="558851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RS" sz="1300" b="1" dirty="0"/>
                <a:t>o</a:t>
              </a:r>
              <a:r>
                <a:rPr lang="en-RS" sz="1300" b="1" baseline="-25000" dirty="0"/>
                <a:t>1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69BDD56F-5E56-CB1C-8D5C-640417E37676}"/>
                </a:ext>
              </a:extLst>
            </p:cNvPr>
            <p:cNvSpPr/>
            <p:nvPr/>
          </p:nvSpPr>
          <p:spPr>
            <a:xfrm>
              <a:off x="8490857" y="1294837"/>
              <a:ext cx="566056" cy="558851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RS" sz="1300" b="1" dirty="0"/>
                <a:t>o</a:t>
              </a:r>
              <a:r>
                <a:rPr lang="en-RS" sz="1300" b="1" baseline="-25000" dirty="0"/>
                <a:t>2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FD43BD73-9BFC-665B-C203-208BD34AFFEA}"/>
                </a:ext>
              </a:extLst>
            </p:cNvPr>
            <p:cNvSpPr/>
            <p:nvPr/>
          </p:nvSpPr>
          <p:spPr>
            <a:xfrm>
              <a:off x="8490857" y="1871217"/>
              <a:ext cx="566056" cy="558851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RS" sz="1300" b="1" dirty="0"/>
                <a:t>0</a:t>
              </a:r>
              <a:r>
                <a:rPr lang="en-RS" sz="1300" b="1" baseline="-25000" dirty="0"/>
                <a:t>3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CC6BAC56-A501-3F5F-2A89-EDE41DE5A8D4}"/>
                </a:ext>
              </a:extLst>
            </p:cNvPr>
            <p:cNvSpPr/>
            <p:nvPr/>
          </p:nvSpPr>
          <p:spPr>
            <a:xfrm>
              <a:off x="8490858" y="2447597"/>
              <a:ext cx="566056" cy="558851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RS" sz="1300" b="1" dirty="0"/>
                <a:t>o</a:t>
              </a:r>
              <a:r>
                <a:rPr lang="en-RS" sz="1300" b="1" baseline="-25000" dirty="0"/>
                <a:t>4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320E2AE5-E471-C139-EBA1-1314A6624E37}"/>
                </a:ext>
              </a:extLst>
            </p:cNvPr>
            <p:cNvSpPr/>
            <p:nvPr/>
          </p:nvSpPr>
          <p:spPr>
            <a:xfrm>
              <a:off x="8490857" y="3023977"/>
              <a:ext cx="566056" cy="558851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RS" sz="1300" b="1" dirty="0"/>
                <a:t>0</a:t>
              </a:r>
              <a:r>
                <a:rPr lang="en-RS" sz="1300" b="1" baseline="-25000" dirty="0"/>
                <a:t>5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E3F56F5C-1201-E33D-82EA-581003E7AC34}"/>
                </a:ext>
              </a:extLst>
            </p:cNvPr>
            <p:cNvSpPr/>
            <p:nvPr/>
          </p:nvSpPr>
          <p:spPr>
            <a:xfrm>
              <a:off x="8490857" y="3600359"/>
              <a:ext cx="566056" cy="558851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RS" sz="1300" b="1" dirty="0"/>
                <a:t>o</a:t>
              </a:r>
              <a:r>
                <a:rPr lang="en-RS" sz="1300" b="1" baseline="-25000" dirty="0"/>
                <a:t>6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0D80B8AD-29BB-71B3-E69C-CD71C5BF053A}"/>
                </a:ext>
              </a:extLst>
            </p:cNvPr>
            <p:cNvSpPr/>
            <p:nvPr/>
          </p:nvSpPr>
          <p:spPr>
            <a:xfrm>
              <a:off x="8567058" y="4846570"/>
              <a:ext cx="566056" cy="558851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RS" sz="1300" b="1" dirty="0"/>
                <a:t>o</a:t>
              </a:r>
              <a:br>
                <a:rPr lang="en-RS" sz="1300" b="1" dirty="0"/>
              </a:br>
              <a:r>
                <a:rPr lang="en-RS" sz="1300" b="1" baseline="-25000" dirty="0"/>
                <a:t>n-2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F4FE10CE-322F-4803-5DF1-0241CA9A16C1}"/>
                </a:ext>
              </a:extLst>
            </p:cNvPr>
            <p:cNvSpPr/>
            <p:nvPr/>
          </p:nvSpPr>
          <p:spPr>
            <a:xfrm>
              <a:off x="8567057" y="5435498"/>
              <a:ext cx="566056" cy="558851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RS" sz="1300" b="1" dirty="0"/>
                <a:t>o</a:t>
              </a:r>
              <a:br>
                <a:rPr lang="en-RS" sz="1300" b="1" dirty="0"/>
              </a:br>
              <a:r>
                <a:rPr lang="en-RS" sz="1300" b="1" baseline="-25000" dirty="0"/>
                <a:t>n-1</a:t>
              </a:r>
            </a:p>
            <a:p>
              <a:pPr algn="ctr"/>
              <a:endParaRPr lang="en-RS" sz="900" b="1" baseline="-25000" dirty="0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09F15418-B9BC-A5DB-9F73-AA03DEE79F38}"/>
                </a:ext>
              </a:extLst>
            </p:cNvPr>
            <p:cNvSpPr/>
            <p:nvPr/>
          </p:nvSpPr>
          <p:spPr>
            <a:xfrm>
              <a:off x="8567057" y="6024426"/>
              <a:ext cx="566056" cy="558851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RS" sz="1300" b="1" dirty="0"/>
                <a:t>o</a:t>
              </a:r>
              <a:r>
                <a:rPr lang="en-RS" sz="1300" b="1" baseline="-25000" dirty="0"/>
                <a:t>n</a:t>
              </a:r>
            </a:p>
          </p:txBody>
        </p:sp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E021A69B-D6B4-BD05-8E56-64D66B082F83}"/>
              </a:ext>
            </a:extLst>
          </p:cNvPr>
          <p:cNvGrpSpPr/>
          <p:nvPr/>
        </p:nvGrpSpPr>
        <p:grpSpPr>
          <a:xfrm>
            <a:off x="5098026" y="1712097"/>
            <a:ext cx="964640" cy="3422347"/>
            <a:chOff x="5098026" y="1712097"/>
            <a:chExt cx="964640" cy="3422347"/>
          </a:xfrm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9AA1EF94-35D1-AC75-0140-7B0F43DE5173}"/>
                </a:ext>
              </a:extLst>
            </p:cNvPr>
            <p:cNvGrpSpPr/>
            <p:nvPr/>
          </p:nvGrpSpPr>
          <p:grpSpPr>
            <a:xfrm>
              <a:off x="5098026" y="1712097"/>
              <a:ext cx="964640" cy="3420328"/>
              <a:chOff x="4478538" y="1700594"/>
              <a:chExt cx="964640" cy="3420328"/>
            </a:xfrm>
          </p:grpSpPr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803ECA4A-DB73-7E4D-72F1-0D4ACD11831F}"/>
                  </a:ext>
                </a:extLst>
              </p:cNvPr>
              <p:cNvCxnSpPr>
                <a:cxnSpLocks/>
                <a:stCxn id="14" idx="5"/>
                <a:endCxn id="22" idx="2"/>
              </p:cNvCxnSpPr>
              <p:nvPr/>
            </p:nvCxnSpPr>
            <p:spPr>
              <a:xfrm>
                <a:off x="4478538" y="1700594"/>
                <a:ext cx="964640" cy="94706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22A8BADA-C7DE-DCBD-9804-901ECA074BD6}"/>
                  </a:ext>
                </a:extLst>
              </p:cNvPr>
              <p:cNvCxnSpPr>
                <a:cxnSpLocks/>
                <a:stCxn id="16" idx="6"/>
                <a:endCxn id="22" idx="2"/>
              </p:cNvCxnSpPr>
              <p:nvPr/>
            </p:nvCxnSpPr>
            <p:spPr>
              <a:xfrm>
                <a:off x="4561435" y="2266110"/>
                <a:ext cx="881743" cy="38154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3EC48FF1-EB94-713E-4B58-79A54846EB29}"/>
                  </a:ext>
                </a:extLst>
              </p:cNvPr>
              <p:cNvCxnSpPr>
                <a:cxnSpLocks/>
                <a:stCxn id="17" idx="6"/>
                <a:endCxn id="22" idx="2"/>
              </p:cNvCxnSpPr>
              <p:nvPr/>
            </p:nvCxnSpPr>
            <p:spPr>
              <a:xfrm flipV="1">
                <a:off x="4561435" y="2647658"/>
                <a:ext cx="881743" cy="38155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8D6AF63C-C4C8-711E-DD65-69F51C52E3B8}"/>
                  </a:ext>
                </a:extLst>
              </p:cNvPr>
              <p:cNvCxnSpPr>
                <a:cxnSpLocks/>
                <a:stCxn id="18" idx="7"/>
                <a:endCxn id="22" idx="2"/>
              </p:cNvCxnSpPr>
              <p:nvPr/>
            </p:nvCxnSpPr>
            <p:spPr>
              <a:xfrm flipV="1">
                <a:off x="4478538" y="2647658"/>
                <a:ext cx="964640" cy="94706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64B1DB51-2ADC-1AE0-AF0E-058FEE7BEA19}"/>
                  </a:ext>
                </a:extLst>
              </p:cNvPr>
              <p:cNvCxnSpPr>
                <a:cxnSpLocks/>
                <a:stCxn id="19" idx="7"/>
                <a:endCxn id="22" idx="2"/>
              </p:cNvCxnSpPr>
              <p:nvPr/>
            </p:nvCxnSpPr>
            <p:spPr>
              <a:xfrm flipV="1">
                <a:off x="4478538" y="2647658"/>
                <a:ext cx="964640" cy="171016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AC7E7A76-23E5-3F83-CEA4-8BF17700FC4A}"/>
                  </a:ext>
                </a:extLst>
              </p:cNvPr>
              <p:cNvCxnSpPr>
                <a:cxnSpLocks/>
                <a:stCxn id="20" idx="7"/>
                <a:endCxn id="22" idx="2"/>
              </p:cNvCxnSpPr>
              <p:nvPr/>
            </p:nvCxnSpPr>
            <p:spPr>
              <a:xfrm flipV="1">
                <a:off x="4478538" y="2647658"/>
                <a:ext cx="964640" cy="247326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7ED9E4E0-CAD3-3F57-3130-2166C0D20EE2}"/>
                </a:ext>
              </a:extLst>
            </p:cNvPr>
            <p:cNvGrpSpPr/>
            <p:nvPr/>
          </p:nvGrpSpPr>
          <p:grpSpPr>
            <a:xfrm flipV="1">
              <a:off x="5099850" y="1714116"/>
              <a:ext cx="952396" cy="3420328"/>
              <a:chOff x="4540810" y="1940703"/>
              <a:chExt cx="952396" cy="3420328"/>
            </a:xfrm>
          </p:grpSpPr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72B1338C-C3FD-94A7-34A4-662F5CE176B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40810" y="1940703"/>
                <a:ext cx="952396" cy="94706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91DB17BF-79A1-3288-D748-42C5BB1498D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23707" y="2506219"/>
                <a:ext cx="869499" cy="38155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C404EF67-D2A7-489C-AAE3-82D0B543BBD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623707" y="2887769"/>
                <a:ext cx="869499" cy="38154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D4A874F0-563D-69F8-D133-2ECAC9609C1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540810" y="2887769"/>
                <a:ext cx="952396" cy="94706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097D79FF-4E3C-1BAC-F1E4-08A31147793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540810" y="2887769"/>
                <a:ext cx="952396" cy="171016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ED01C9B9-FB28-8CCB-E52A-146D03F6AA0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540810" y="2887769"/>
                <a:ext cx="952396" cy="247326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8848FABB-55A7-5601-B031-439F610B9D05}"/>
                </a:ext>
              </a:extLst>
            </p:cNvPr>
            <p:cNvGrpSpPr/>
            <p:nvPr/>
          </p:nvGrpSpPr>
          <p:grpSpPr>
            <a:xfrm>
              <a:off x="5098026" y="1712097"/>
              <a:ext cx="964640" cy="3420328"/>
              <a:chOff x="4482566" y="1712097"/>
              <a:chExt cx="964640" cy="3420328"/>
            </a:xfrm>
          </p:grpSpPr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5F8C19F2-0BF1-A1C6-111E-92F2F853B8F7}"/>
                  </a:ext>
                </a:extLst>
              </p:cNvPr>
              <p:cNvCxnSpPr>
                <a:cxnSpLocks/>
                <a:stCxn id="14" idx="5"/>
                <a:endCxn id="23" idx="2"/>
              </p:cNvCxnSpPr>
              <p:nvPr/>
            </p:nvCxnSpPr>
            <p:spPr>
              <a:xfrm>
                <a:off x="4482566" y="1712097"/>
                <a:ext cx="964640" cy="171016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34FD05B1-4F21-0DA5-A6C6-F59B52D3A5A9}"/>
                  </a:ext>
                </a:extLst>
              </p:cNvPr>
              <p:cNvCxnSpPr>
                <a:cxnSpLocks/>
                <a:stCxn id="16" idx="6"/>
                <a:endCxn id="23" idx="2"/>
              </p:cNvCxnSpPr>
              <p:nvPr/>
            </p:nvCxnSpPr>
            <p:spPr>
              <a:xfrm>
                <a:off x="4565463" y="2277613"/>
                <a:ext cx="881743" cy="114464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60909965-0D0C-EBCD-EA08-262593077700}"/>
                  </a:ext>
                </a:extLst>
              </p:cNvPr>
              <p:cNvCxnSpPr>
                <a:cxnSpLocks/>
                <a:stCxn id="17" idx="6"/>
                <a:endCxn id="23" idx="2"/>
              </p:cNvCxnSpPr>
              <p:nvPr/>
            </p:nvCxnSpPr>
            <p:spPr>
              <a:xfrm>
                <a:off x="4565463" y="3040712"/>
                <a:ext cx="881743" cy="38154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DF55A69B-C434-B2F4-9A35-C7383E09D870}"/>
                  </a:ext>
                </a:extLst>
              </p:cNvPr>
              <p:cNvCxnSpPr>
                <a:cxnSpLocks/>
                <a:stCxn id="18" idx="6"/>
                <a:endCxn id="23" idx="2"/>
              </p:cNvCxnSpPr>
              <p:nvPr/>
            </p:nvCxnSpPr>
            <p:spPr>
              <a:xfrm flipV="1">
                <a:off x="4565463" y="3422260"/>
                <a:ext cx="881743" cy="38155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EB1CC52F-E6A5-3ABE-94CE-4BEA9625B2E0}"/>
                  </a:ext>
                </a:extLst>
              </p:cNvPr>
              <p:cNvCxnSpPr>
                <a:cxnSpLocks/>
                <a:stCxn id="19" idx="7"/>
                <a:endCxn id="23" idx="2"/>
              </p:cNvCxnSpPr>
              <p:nvPr/>
            </p:nvCxnSpPr>
            <p:spPr>
              <a:xfrm flipV="1">
                <a:off x="4482566" y="3422260"/>
                <a:ext cx="964640" cy="94706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478D158D-E46A-A813-36B0-0018F94B05B8}"/>
                  </a:ext>
                </a:extLst>
              </p:cNvPr>
              <p:cNvCxnSpPr>
                <a:cxnSpLocks/>
                <a:stCxn id="20" idx="7"/>
                <a:endCxn id="23" idx="2"/>
              </p:cNvCxnSpPr>
              <p:nvPr/>
            </p:nvCxnSpPr>
            <p:spPr>
              <a:xfrm flipV="1">
                <a:off x="4482566" y="3422260"/>
                <a:ext cx="964640" cy="171016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F3F90079-50CE-A04E-4352-5F86605F6261}"/>
              </a:ext>
            </a:extLst>
          </p:cNvPr>
          <p:cNvGrpSpPr/>
          <p:nvPr/>
        </p:nvGrpSpPr>
        <p:grpSpPr>
          <a:xfrm rot="5400000">
            <a:off x="6822943" y="3176039"/>
            <a:ext cx="6058582" cy="492443"/>
            <a:chOff x="685800" y="465876"/>
            <a:chExt cx="6058582" cy="492443"/>
          </a:xfrm>
        </p:grpSpPr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C35821C3-EAE8-13EB-3563-331F43FFCA3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5800" y="712097"/>
              <a:ext cx="1936296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B70659A6-CA59-FEE8-E7DC-114D1C49BA88}"/>
                </a:ext>
              </a:extLst>
            </p:cNvPr>
            <p:cNvSpPr txBox="1"/>
            <p:nvPr/>
          </p:nvSpPr>
          <p:spPr>
            <a:xfrm>
              <a:off x="2593085" y="465876"/>
              <a:ext cx="2244012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RS" sz="2600" dirty="0"/>
                <a:t>dužine rečnika!</a:t>
              </a:r>
            </a:p>
          </p:txBody>
        </p:sp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145C0E96-0BAD-E769-98B4-4E9FE452885A}"/>
                </a:ext>
              </a:extLst>
            </p:cNvPr>
            <p:cNvCxnSpPr>
              <a:cxnSpLocks/>
            </p:cNvCxnSpPr>
            <p:nvPr/>
          </p:nvCxnSpPr>
          <p:spPr>
            <a:xfrm>
              <a:off x="4808086" y="712097"/>
              <a:ext cx="1936296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1FFE62F9-4663-284C-972C-D9CD6BEF49BB}"/>
              </a:ext>
            </a:extLst>
          </p:cNvPr>
          <p:cNvGrpSpPr/>
          <p:nvPr/>
        </p:nvGrpSpPr>
        <p:grpSpPr>
          <a:xfrm>
            <a:off x="6628722" y="2659161"/>
            <a:ext cx="537484" cy="1526198"/>
            <a:chOff x="6628722" y="2659161"/>
            <a:chExt cx="537484" cy="1526198"/>
          </a:xfrm>
        </p:grpSpPr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6FFD9A24-D150-0EEB-021F-4888009E3449}"/>
                </a:ext>
              </a:extLst>
            </p:cNvPr>
            <p:cNvCxnSpPr>
              <a:stCxn id="22" idx="6"/>
              <a:endCxn id="25" idx="2"/>
            </p:cNvCxnSpPr>
            <p:nvPr/>
          </p:nvCxnSpPr>
          <p:spPr>
            <a:xfrm>
              <a:off x="6628722" y="2659161"/>
              <a:ext cx="53748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415562F2-7DAB-36DB-9151-045D4CB5A147}"/>
                </a:ext>
              </a:extLst>
            </p:cNvPr>
            <p:cNvCxnSpPr>
              <a:cxnSpLocks/>
              <a:stCxn id="22" idx="6"/>
              <a:endCxn id="26" idx="2"/>
            </p:cNvCxnSpPr>
            <p:nvPr/>
          </p:nvCxnSpPr>
          <p:spPr>
            <a:xfrm>
              <a:off x="6628722" y="2659161"/>
              <a:ext cx="537484" cy="7630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CF067E72-7719-90C3-C0AA-07DD78CA9361}"/>
                </a:ext>
              </a:extLst>
            </p:cNvPr>
            <p:cNvCxnSpPr>
              <a:cxnSpLocks/>
              <a:stCxn id="22" idx="6"/>
              <a:endCxn id="27" idx="2"/>
            </p:cNvCxnSpPr>
            <p:nvPr/>
          </p:nvCxnSpPr>
          <p:spPr>
            <a:xfrm>
              <a:off x="6628722" y="2659161"/>
              <a:ext cx="537484" cy="152619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20B32ED3-BAAE-482E-CE67-8C7B2EFBE75C}"/>
                </a:ext>
              </a:extLst>
            </p:cNvPr>
            <p:cNvCxnSpPr>
              <a:cxnSpLocks/>
              <a:stCxn id="23" idx="6"/>
              <a:endCxn id="25" idx="2"/>
            </p:cNvCxnSpPr>
            <p:nvPr/>
          </p:nvCxnSpPr>
          <p:spPr>
            <a:xfrm flipV="1">
              <a:off x="6628722" y="2659161"/>
              <a:ext cx="537484" cy="7630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427C95DB-4CCA-D80E-5E36-C76D4B8BAA0A}"/>
                </a:ext>
              </a:extLst>
            </p:cNvPr>
            <p:cNvCxnSpPr>
              <a:cxnSpLocks/>
              <a:stCxn id="23" idx="6"/>
              <a:endCxn id="26" idx="2"/>
            </p:cNvCxnSpPr>
            <p:nvPr/>
          </p:nvCxnSpPr>
          <p:spPr>
            <a:xfrm>
              <a:off x="6628722" y="3422260"/>
              <a:ext cx="53748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FD28DAD5-181A-C99D-084E-12EDAD5C0778}"/>
                </a:ext>
              </a:extLst>
            </p:cNvPr>
            <p:cNvCxnSpPr>
              <a:cxnSpLocks/>
              <a:stCxn id="23" idx="6"/>
              <a:endCxn id="27" idx="2"/>
            </p:cNvCxnSpPr>
            <p:nvPr/>
          </p:nvCxnSpPr>
          <p:spPr>
            <a:xfrm>
              <a:off x="6628722" y="3422260"/>
              <a:ext cx="537484" cy="7630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395B36DA-FA97-6A62-788B-C5C550C72428}"/>
                </a:ext>
              </a:extLst>
            </p:cNvPr>
            <p:cNvCxnSpPr>
              <a:cxnSpLocks/>
              <a:stCxn id="24" idx="6"/>
              <a:endCxn id="27" idx="2"/>
            </p:cNvCxnSpPr>
            <p:nvPr/>
          </p:nvCxnSpPr>
          <p:spPr>
            <a:xfrm>
              <a:off x="6628722" y="4185359"/>
              <a:ext cx="53748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105F1093-9D68-9ABA-4BD8-74C068A7DA68}"/>
                </a:ext>
              </a:extLst>
            </p:cNvPr>
            <p:cNvCxnSpPr>
              <a:cxnSpLocks/>
              <a:stCxn id="24" idx="6"/>
              <a:endCxn id="26" idx="2"/>
            </p:cNvCxnSpPr>
            <p:nvPr/>
          </p:nvCxnSpPr>
          <p:spPr>
            <a:xfrm flipV="1">
              <a:off x="6628722" y="3422260"/>
              <a:ext cx="537484" cy="7630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F1118E36-D228-0172-C35B-14F3CB6D78DD}"/>
                </a:ext>
              </a:extLst>
            </p:cNvPr>
            <p:cNvCxnSpPr>
              <a:cxnSpLocks/>
              <a:stCxn id="24" idx="6"/>
              <a:endCxn id="25" idx="2"/>
            </p:cNvCxnSpPr>
            <p:nvPr/>
          </p:nvCxnSpPr>
          <p:spPr>
            <a:xfrm flipV="1">
              <a:off x="6628722" y="2659161"/>
              <a:ext cx="537484" cy="152619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A52354B7-3572-123B-CC8F-61F8C567119E}"/>
              </a:ext>
            </a:extLst>
          </p:cNvPr>
          <p:cNvGrpSpPr/>
          <p:nvPr/>
        </p:nvGrpSpPr>
        <p:grpSpPr>
          <a:xfrm>
            <a:off x="7646965" y="761727"/>
            <a:ext cx="1186327" cy="5305969"/>
            <a:chOff x="7649365" y="769277"/>
            <a:chExt cx="1186327" cy="5305969"/>
          </a:xfrm>
        </p:grpSpPr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2474E570-6889-7554-E164-E4C90C57308C}"/>
                </a:ext>
              </a:extLst>
            </p:cNvPr>
            <p:cNvCxnSpPr>
              <a:stCxn id="25" idx="7"/>
              <a:endCxn id="28" idx="2"/>
            </p:cNvCxnSpPr>
            <p:nvPr/>
          </p:nvCxnSpPr>
          <p:spPr>
            <a:xfrm flipV="1">
              <a:off x="7649365" y="769277"/>
              <a:ext cx="1027230" cy="16923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58D008D4-D3B3-ABCB-A6A7-139B3D904B9E}"/>
                </a:ext>
              </a:extLst>
            </p:cNvPr>
            <p:cNvCxnSpPr>
              <a:cxnSpLocks/>
              <a:stCxn id="25" idx="7"/>
              <a:endCxn id="29" idx="2"/>
            </p:cNvCxnSpPr>
            <p:nvPr/>
          </p:nvCxnSpPr>
          <p:spPr>
            <a:xfrm flipV="1">
              <a:off x="7649365" y="1345657"/>
              <a:ext cx="1027229" cy="111592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372DE2F2-9CCB-F78A-EB12-36C50A814FAA}"/>
                </a:ext>
              </a:extLst>
            </p:cNvPr>
            <p:cNvCxnSpPr>
              <a:cxnSpLocks/>
              <a:stCxn id="25" idx="7"/>
              <a:endCxn id="30" idx="2"/>
            </p:cNvCxnSpPr>
            <p:nvPr/>
          </p:nvCxnSpPr>
          <p:spPr>
            <a:xfrm flipV="1">
              <a:off x="7649365" y="1922037"/>
              <a:ext cx="1027229" cy="5395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956B6BA0-6931-59FE-874E-1B2D29B37AF4}"/>
                </a:ext>
              </a:extLst>
            </p:cNvPr>
            <p:cNvCxnSpPr>
              <a:cxnSpLocks/>
              <a:stCxn id="25" idx="6"/>
              <a:endCxn id="31" idx="2"/>
            </p:cNvCxnSpPr>
            <p:nvPr/>
          </p:nvCxnSpPr>
          <p:spPr>
            <a:xfrm flipV="1">
              <a:off x="7732262" y="2498417"/>
              <a:ext cx="944333" cy="16074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EA092DE9-40E9-10D3-6625-E9B651896378}"/>
                </a:ext>
              </a:extLst>
            </p:cNvPr>
            <p:cNvCxnSpPr>
              <a:cxnSpLocks/>
              <a:stCxn id="25" idx="6"/>
              <a:endCxn id="32" idx="2"/>
            </p:cNvCxnSpPr>
            <p:nvPr/>
          </p:nvCxnSpPr>
          <p:spPr>
            <a:xfrm>
              <a:off x="7732262" y="2659161"/>
              <a:ext cx="944332" cy="41563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47E58F24-C085-D339-EE36-889BAC77D424}"/>
                </a:ext>
              </a:extLst>
            </p:cNvPr>
            <p:cNvCxnSpPr>
              <a:cxnSpLocks/>
              <a:stCxn id="25" idx="6"/>
              <a:endCxn id="33" idx="2"/>
            </p:cNvCxnSpPr>
            <p:nvPr/>
          </p:nvCxnSpPr>
          <p:spPr>
            <a:xfrm>
              <a:off x="7732262" y="2659161"/>
              <a:ext cx="944332" cy="99201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3F9F4E63-6972-D824-ED0A-4C39A665F6DC}"/>
                </a:ext>
              </a:extLst>
            </p:cNvPr>
            <p:cNvCxnSpPr>
              <a:cxnSpLocks/>
              <a:stCxn id="25" idx="6"/>
              <a:endCxn id="34" idx="1"/>
            </p:cNvCxnSpPr>
            <p:nvPr/>
          </p:nvCxnSpPr>
          <p:spPr>
            <a:xfrm>
              <a:off x="7732262" y="2659161"/>
              <a:ext cx="1103430" cy="204064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7242AE07-73AD-FC65-0B5F-BE9C587A247C}"/>
                </a:ext>
              </a:extLst>
            </p:cNvPr>
            <p:cNvCxnSpPr>
              <a:cxnSpLocks/>
              <a:stCxn id="25" idx="5"/>
              <a:endCxn id="35" idx="1"/>
            </p:cNvCxnSpPr>
            <p:nvPr/>
          </p:nvCxnSpPr>
          <p:spPr>
            <a:xfrm>
              <a:off x="7649365" y="2856744"/>
              <a:ext cx="1186326" cy="243199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6FAA5942-5901-A11A-6FDC-759C625F8CAC}"/>
                </a:ext>
              </a:extLst>
            </p:cNvPr>
            <p:cNvCxnSpPr>
              <a:cxnSpLocks/>
              <a:stCxn id="25" idx="5"/>
              <a:endCxn id="36" idx="2"/>
            </p:cNvCxnSpPr>
            <p:nvPr/>
          </p:nvCxnSpPr>
          <p:spPr>
            <a:xfrm>
              <a:off x="7649365" y="2856744"/>
              <a:ext cx="1103429" cy="321850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7" name="Group 186">
            <a:extLst>
              <a:ext uri="{FF2B5EF4-FFF2-40B4-BE49-F238E27FC236}">
                <a16:creationId xmlns:a16="http://schemas.microsoft.com/office/drawing/2014/main" id="{2874AEB4-20C9-8AD9-8918-24DD090EC758}"/>
              </a:ext>
            </a:extLst>
          </p:cNvPr>
          <p:cNvGrpSpPr/>
          <p:nvPr/>
        </p:nvGrpSpPr>
        <p:grpSpPr>
          <a:xfrm>
            <a:off x="7649365" y="871538"/>
            <a:ext cx="1186327" cy="5203708"/>
            <a:chOff x="7649365" y="871538"/>
            <a:chExt cx="1186327" cy="5203708"/>
          </a:xfrm>
        </p:grpSpPr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7EC4BD49-A346-770C-6ACF-22A5319A6661}"/>
                </a:ext>
              </a:extLst>
            </p:cNvPr>
            <p:cNvCxnSpPr>
              <a:stCxn id="26" idx="7"/>
            </p:cNvCxnSpPr>
            <p:nvPr/>
          </p:nvCxnSpPr>
          <p:spPr>
            <a:xfrm flipV="1">
              <a:off x="7649365" y="871538"/>
              <a:ext cx="1027229" cy="235313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77F46722-DCE4-D54B-FB21-6DD9A6D66AC7}"/>
                </a:ext>
              </a:extLst>
            </p:cNvPr>
            <p:cNvCxnSpPr>
              <a:cxnSpLocks/>
              <a:stCxn id="26" idx="7"/>
              <a:endCxn id="29" idx="2"/>
            </p:cNvCxnSpPr>
            <p:nvPr/>
          </p:nvCxnSpPr>
          <p:spPr>
            <a:xfrm flipV="1">
              <a:off x="7649365" y="1345657"/>
              <a:ext cx="1027229" cy="187901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1378C919-E59E-44DE-E191-EDFDD634E89C}"/>
                </a:ext>
              </a:extLst>
            </p:cNvPr>
            <p:cNvCxnSpPr>
              <a:cxnSpLocks/>
              <a:stCxn id="26" idx="7"/>
              <a:endCxn id="30" idx="2"/>
            </p:cNvCxnSpPr>
            <p:nvPr/>
          </p:nvCxnSpPr>
          <p:spPr>
            <a:xfrm flipV="1">
              <a:off x="7649365" y="1922037"/>
              <a:ext cx="1027229" cy="130263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3E7ED1B3-EDF4-E070-A9AA-3E97F3E355B5}"/>
                </a:ext>
              </a:extLst>
            </p:cNvPr>
            <p:cNvCxnSpPr>
              <a:cxnSpLocks/>
              <a:stCxn id="26" idx="6"/>
              <a:endCxn id="31" idx="2"/>
            </p:cNvCxnSpPr>
            <p:nvPr/>
          </p:nvCxnSpPr>
          <p:spPr>
            <a:xfrm flipV="1">
              <a:off x="7732262" y="2498417"/>
              <a:ext cx="944333" cy="9238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C4B4982B-F920-FF2C-A4DD-7922A6A3DD51}"/>
                </a:ext>
              </a:extLst>
            </p:cNvPr>
            <p:cNvCxnSpPr>
              <a:cxnSpLocks/>
              <a:stCxn id="26" idx="6"/>
              <a:endCxn id="32" idx="2"/>
            </p:cNvCxnSpPr>
            <p:nvPr/>
          </p:nvCxnSpPr>
          <p:spPr>
            <a:xfrm flipV="1">
              <a:off x="7732262" y="3074797"/>
              <a:ext cx="944332" cy="34746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F8A6D42F-A6A3-705A-E294-D96DF24BADDB}"/>
                </a:ext>
              </a:extLst>
            </p:cNvPr>
            <p:cNvCxnSpPr>
              <a:cxnSpLocks/>
              <a:stCxn id="26" idx="6"/>
              <a:endCxn id="33" idx="2"/>
            </p:cNvCxnSpPr>
            <p:nvPr/>
          </p:nvCxnSpPr>
          <p:spPr>
            <a:xfrm>
              <a:off x="7732262" y="3422260"/>
              <a:ext cx="944332" cy="22891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E48282A5-3F77-1B97-E738-BCE93905BA03}"/>
                </a:ext>
              </a:extLst>
            </p:cNvPr>
            <p:cNvCxnSpPr>
              <a:cxnSpLocks/>
              <a:stCxn id="26" idx="5"/>
              <a:endCxn id="34" idx="1"/>
            </p:cNvCxnSpPr>
            <p:nvPr/>
          </p:nvCxnSpPr>
          <p:spPr>
            <a:xfrm>
              <a:off x="7649365" y="3619843"/>
              <a:ext cx="1186327" cy="107996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8052951C-F494-5756-4BE5-4E1BC9D7E2F7}"/>
                </a:ext>
              </a:extLst>
            </p:cNvPr>
            <p:cNvCxnSpPr>
              <a:cxnSpLocks/>
              <a:stCxn id="26" idx="5"/>
              <a:endCxn id="35" idx="1"/>
            </p:cNvCxnSpPr>
            <p:nvPr/>
          </p:nvCxnSpPr>
          <p:spPr>
            <a:xfrm>
              <a:off x="7649365" y="3619843"/>
              <a:ext cx="1186326" cy="166889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id="{C547B6D1-E09B-3EEA-B36A-69346304DF49}"/>
                </a:ext>
              </a:extLst>
            </p:cNvPr>
            <p:cNvCxnSpPr>
              <a:cxnSpLocks/>
              <a:stCxn id="26" idx="5"/>
              <a:endCxn id="36" idx="2"/>
            </p:cNvCxnSpPr>
            <p:nvPr/>
          </p:nvCxnSpPr>
          <p:spPr>
            <a:xfrm>
              <a:off x="7649365" y="3619843"/>
              <a:ext cx="1103429" cy="245540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B52E0165-3C88-F2A5-E077-25254D245DD1}"/>
              </a:ext>
            </a:extLst>
          </p:cNvPr>
          <p:cNvGrpSpPr/>
          <p:nvPr/>
        </p:nvGrpSpPr>
        <p:grpSpPr>
          <a:xfrm>
            <a:off x="9360993" y="2821025"/>
            <a:ext cx="2113193" cy="492443"/>
            <a:chOff x="9318850" y="5225853"/>
            <a:chExt cx="2113193" cy="492443"/>
          </a:xfrm>
        </p:grpSpPr>
        <p:sp>
          <p:nvSpPr>
            <p:cNvPr id="188" name="TextBox 187">
              <a:extLst>
                <a:ext uri="{FF2B5EF4-FFF2-40B4-BE49-F238E27FC236}">
                  <a16:creationId xmlns:a16="http://schemas.microsoft.com/office/drawing/2014/main" id="{88515C1F-914C-2735-2B14-B222F9E5FB21}"/>
                </a:ext>
              </a:extLst>
            </p:cNvPr>
            <p:cNvSpPr txBox="1"/>
            <p:nvPr/>
          </p:nvSpPr>
          <p:spPr>
            <a:xfrm>
              <a:off x="10071327" y="5225853"/>
              <a:ext cx="1360716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RS" sz="2600" b="1" dirty="0">
                  <a:solidFill>
                    <a:srgbClr val="FF0000"/>
                  </a:solidFill>
                </a:rPr>
                <a:t>penal</a:t>
              </a:r>
            </a:p>
          </p:txBody>
        </p:sp>
        <p:cxnSp>
          <p:nvCxnSpPr>
            <p:cNvPr id="190" name="Straight Arrow Connector 189">
              <a:extLst>
                <a:ext uri="{FF2B5EF4-FFF2-40B4-BE49-F238E27FC236}">
                  <a16:creationId xmlns:a16="http://schemas.microsoft.com/office/drawing/2014/main" id="{8B1E42CC-5571-87CB-7A6B-DB2354692A62}"/>
                </a:ext>
              </a:extLst>
            </p:cNvPr>
            <p:cNvCxnSpPr/>
            <p:nvPr/>
          </p:nvCxnSpPr>
          <p:spPr>
            <a:xfrm flipH="1">
              <a:off x="9318850" y="5502700"/>
              <a:ext cx="1006931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1" name="TextBox 190">
            <a:extLst>
              <a:ext uri="{FF2B5EF4-FFF2-40B4-BE49-F238E27FC236}">
                <a16:creationId xmlns:a16="http://schemas.microsoft.com/office/drawing/2014/main" id="{0D290793-154C-8A5E-3330-D7774CC6A3E1}"/>
              </a:ext>
            </a:extLst>
          </p:cNvPr>
          <p:cNvSpPr txBox="1"/>
          <p:nvPr/>
        </p:nvSpPr>
        <p:spPr>
          <a:xfrm>
            <a:off x="478993" y="152389"/>
            <a:ext cx="725086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RS" sz="4000" b="1" dirty="0">
                <a:solidFill>
                  <a:schemeClr val="accent2"/>
                </a:solidFill>
              </a:rPr>
              <a:t>Predikcija</a:t>
            </a:r>
            <a:r>
              <a:rPr lang="en-RS" sz="4000" b="1" dirty="0"/>
              <a:t>: parametri </a:t>
            </a:r>
            <a:r>
              <a:rPr lang="en-RS" sz="4000" b="1" i="1" dirty="0"/>
              <a:t>W</a:t>
            </a:r>
            <a:r>
              <a:rPr lang="en-RS" sz="4000" b="1" dirty="0"/>
              <a:t> određeni tako da...</a:t>
            </a:r>
          </a:p>
        </p:txBody>
      </p:sp>
    </p:spTree>
    <p:extLst>
      <p:ext uri="{BB962C8B-B14F-4D97-AF65-F5344CB8AC3E}">
        <p14:creationId xmlns:p14="http://schemas.microsoft.com/office/powerpoint/2010/main" val="754302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TextBox 190">
            <a:extLst>
              <a:ext uri="{FF2B5EF4-FFF2-40B4-BE49-F238E27FC236}">
                <a16:creationId xmlns:a16="http://schemas.microsoft.com/office/drawing/2014/main" id="{0D290793-154C-8A5E-3330-D7774CC6A3E1}"/>
              </a:ext>
            </a:extLst>
          </p:cNvPr>
          <p:cNvSpPr txBox="1"/>
          <p:nvPr/>
        </p:nvSpPr>
        <p:spPr>
          <a:xfrm>
            <a:off x="478993" y="152389"/>
            <a:ext cx="72508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RS" sz="4000" b="1" dirty="0">
                <a:solidFill>
                  <a:schemeClr val="accent2"/>
                </a:solidFill>
              </a:rPr>
              <a:t>Uloga konteksta je ključna...</a:t>
            </a:r>
            <a:endParaRPr lang="en-RS" sz="40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4B1B47-BBD6-2E56-E89B-765FDECC867C}"/>
              </a:ext>
            </a:extLst>
          </p:cNvPr>
          <p:cNvSpPr txBox="1"/>
          <p:nvPr/>
        </p:nvSpPr>
        <p:spPr>
          <a:xfrm>
            <a:off x="671513" y="1257300"/>
            <a:ext cx="11036932" cy="1692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RS" sz="2600" dirty="0"/>
              <a:t>U školskoj sali mreža je već podignuta. Roditelji su na tribinama, devojčice </a:t>
            </a:r>
          </a:p>
          <a:p>
            <a:r>
              <a:rPr lang="en-RS" sz="2600" dirty="0"/>
              <a:t>su podeljene na navijače jednog ili drugog tima. Dečaci, naočiti, visoki, kakve </a:t>
            </a:r>
          </a:p>
          <a:p>
            <a:r>
              <a:rPr lang="en-RS" sz="2600" dirty="0"/>
              <a:t>odbojški sport zahteva, završavaju razgovore sa trenerima. Izlaze na teren, posle </a:t>
            </a:r>
          </a:p>
          <a:p>
            <a:r>
              <a:rPr lang="en-RS" sz="2600" dirty="0"/>
              <a:t>kratkog zagrevanja zauzimaju svoje pozicije. Meč počinje. Dečak baca </a:t>
            </a:r>
            <a:r>
              <a:rPr lang="en-RS" sz="2600" dirty="0">
                <a:sym typeface="Wingdings" pitchFamily="2" charset="2"/>
              </a:rPr>
              <a:t> </a:t>
            </a:r>
            <a:r>
              <a:rPr lang="en-RS" sz="2600" dirty="0">
                <a:solidFill>
                  <a:schemeClr val="bg1"/>
                </a:solidFill>
                <a:highlight>
                  <a:srgbClr val="FF0000"/>
                </a:highlight>
                <a:sym typeface="Wingdings" pitchFamily="2" charset="2"/>
              </a:rPr>
              <a:t>loptu</a:t>
            </a:r>
            <a:r>
              <a:rPr lang="en-RS" sz="2600" dirty="0">
                <a:sym typeface="Wingdings" pitchFamily="2" charset="2"/>
              </a:rPr>
              <a:t>...</a:t>
            </a:r>
            <a:endParaRPr lang="en-RS" sz="26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CAAF992-B3DA-5131-DC7D-0BF3EF72A303}"/>
              </a:ext>
            </a:extLst>
          </p:cNvPr>
          <p:cNvSpPr txBox="1"/>
          <p:nvPr/>
        </p:nvSpPr>
        <p:spPr>
          <a:xfrm>
            <a:off x="671513" y="3347096"/>
            <a:ext cx="11515012" cy="2893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RS" sz="2600" dirty="0"/>
              <a:t>Želite li da vam objasnim kako je razbijen taj prozor? Pa, bilo je to naše uobičajeno</a:t>
            </a:r>
          </a:p>
          <a:p>
            <a:r>
              <a:rPr lang="en-RS" sz="2600" dirty="0"/>
              <a:t>okupljanje u parkiću ispred zgrade posle škole. Neka deca su se igrala, mi ostali smo </a:t>
            </a:r>
          </a:p>
          <a:p>
            <a:r>
              <a:rPr lang="en-RS" sz="2600" dirty="0"/>
              <a:t>sedeli na klupici, i niko od nas to nije uradio! On se samo odnekud pojavio, ne </a:t>
            </a:r>
          </a:p>
          <a:p>
            <a:r>
              <a:rPr lang="en-RS" sz="2600" dirty="0"/>
              <a:t>znamo ga, nije iz našeg komšiluka taj dečak, i nejasno mi je uopšte zašto je to </a:t>
            </a:r>
          </a:p>
          <a:p>
            <a:r>
              <a:rPr lang="en-RS" sz="2600" dirty="0"/>
              <a:t>tako samo odjednom uradio. Gledam šta se dešava, on je samo mirno prošao </a:t>
            </a:r>
          </a:p>
          <a:p>
            <a:r>
              <a:rPr lang="en-RS" sz="2600" dirty="0"/>
              <a:t>kroz dvorište tu do ispod prozora, kao da se sagao po nešto, i imam šta da vidim </a:t>
            </a:r>
          </a:p>
          <a:p>
            <a:r>
              <a:rPr lang="en-RS" sz="2600" dirty="0"/>
              <a:t>sledeće: taj dečak baca </a:t>
            </a:r>
            <a:r>
              <a:rPr lang="en-RS" sz="2600" dirty="0">
                <a:sym typeface="Wingdings" pitchFamily="2" charset="2"/>
              </a:rPr>
              <a:t> </a:t>
            </a:r>
            <a:r>
              <a:rPr lang="en-RS" sz="2600" dirty="0">
                <a:solidFill>
                  <a:schemeClr val="bg1"/>
                </a:solidFill>
                <a:highlight>
                  <a:srgbClr val="FF0000"/>
                </a:highlight>
                <a:sym typeface="Wingdings" pitchFamily="2" charset="2"/>
              </a:rPr>
              <a:t>kamen</a:t>
            </a:r>
            <a:r>
              <a:rPr lang="en-RS" sz="2600" dirty="0">
                <a:sym typeface="Wingdings" pitchFamily="2" charset="2"/>
              </a:rPr>
              <a:t>...</a:t>
            </a:r>
            <a:endParaRPr lang="en-RS" sz="2600" dirty="0"/>
          </a:p>
        </p:txBody>
      </p:sp>
    </p:spTree>
    <p:extLst>
      <p:ext uri="{BB962C8B-B14F-4D97-AF65-F5344CB8AC3E}">
        <p14:creationId xmlns:p14="http://schemas.microsoft.com/office/powerpoint/2010/main" val="1149891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TextBox 190">
            <a:extLst>
              <a:ext uri="{FF2B5EF4-FFF2-40B4-BE49-F238E27FC236}">
                <a16:creationId xmlns:a16="http://schemas.microsoft.com/office/drawing/2014/main" id="{0D290793-154C-8A5E-3330-D7774CC6A3E1}"/>
              </a:ext>
            </a:extLst>
          </p:cNvPr>
          <p:cNvSpPr txBox="1"/>
          <p:nvPr/>
        </p:nvSpPr>
        <p:spPr>
          <a:xfrm>
            <a:off x="478993" y="152389"/>
            <a:ext cx="876365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RS" sz="4000" b="1" dirty="0">
                <a:solidFill>
                  <a:schemeClr val="accent2"/>
                </a:solidFill>
              </a:rPr>
              <a:t>Predikcija</a:t>
            </a:r>
            <a:r>
              <a:rPr lang="en-RS" sz="4000" b="1" dirty="0"/>
              <a:t>: parametri </a:t>
            </a:r>
            <a:r>
              <a:rPr lang="en-RS" sz="4000" b="1" i="1" dirty="0"/>
              <a:t>W</a:t>
            </a:r>
            <a:r>
              <a:rPr lang="en-RS" sz="4000" b="1" dirty="0"/>
              <a:t> određeni </a:t>
            </a:r>
            <a:r>
              <a:rPr lang="en-RS" sz="4000" b="1" i="1" dirty="0"/>
              <a:t>kako..?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F4B1E67-BDE6-3A1D-7EDE-EE4CECBBBE2D}"/>
              </a:ext>
            </a:extLst>
          </p:cNvPr>
          <p:cNvSpPr txBox="1"/>
          <p:nvPr/>
        </p:nvSpPr>
        <p:spPr>
          <a:xfrm>
            <a:off x="449127" y="2808886"/>
            <a:ext cx="5701381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RS" sz="5000" b="1" dirty="0">
                <a:solidFill>
                  <a:schemeClr val="bg1"/>
                </a:solidFill>
                <a:highlight>
                  <a:srgbClr val="7030A0"/>
                </a:highlight>
              </a:rPr>
              <a:t>BACKPROPAGATION</a:t>
            </a:r>
          </a:p>
          <a:p>
            <a:r>
              <a:rPr lang="en-RS" sz="5000" b="1" dirty="0">
                <a:solidFill>
                  <a:schemeClr val="bg1"/>
                </a:solidFill>
                <a:highlight>
                  <a:srgbClr val="7030A0"/>
                </a:highlight>
              </a:rPr>
              <a:t>ALGORITHM!</a:t>
            </a:r>
          </a:p>
        </p:txBody>
      </p: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D56243B8-0042-7115-1878-EFB9022A9267}"/>
              </a:ext>
            </a:extLst>
          </p:cNvPr>
          <p:cNvGrpSpPr/>
          <p:nvPr/>
        </p:nvGrpSpPr>
        <p:grpSpPr>
          <a:xfrm>
            <a:off x="6686555" y="692084"/>
            <a:ext cx="4703984" cy="5864820"/>
            <a:chOff x="4614867" y="489851"/>
            <a:chExt cx="4703984" cy="5864820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AFD98D82-2F7B-4E37-1F81-9741B36AE388}"/>
                </a:ext>
              </a:extLst>
            </p:cNvPr>
            <p:cNvGrpSpPr/>
            <p:nvPr/>
          </p:nvGrpSpPr>
          <p:grpSpPr>
            <a:xfrm>
              <a:off x="4614867" y="1235088"/>
              <a:ext cx="566056" cy="4374346"/>
              <a:chOff x="4057651" y="1217002"/>
              <a:chExt cx="566056" cy="4374346"/>
            </a:xfrm>
          </p:grpSpPr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E74B4687-8C10-A078-EF9F-718A1CB8DEB2}"/>
                  </a:ext>
                </a:extLst>
              </p:cNvPr>
              <p:cNvSpPr/>
              <p:nvPr/>
            </p:nvSpPr>
            <p:spPr>
              <a:xfrm>
                <a:off x="4057651" y="1217002"/>
                <a:ext cx="566056" cy="558851"/>
              </a:xfrm>
              <a:prstGeom prst="ellipse">
                <a:avLst/>
              </a:prstGeom>
              <a:solidFill>
                <a:schemeClr val="accent5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RS" sz="1300" b="1" dirty="0"/>
                  <a:t>i</a:t>
                </a:r>
                <a:r>
                  <a:rPr lang="en-RS" sz="1300" b="1" baseline="-25000" dirty="0"/>
                  <a:t>1</a:t>
                </a:r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40C0C204-3DB0-1102-A948-B9A70176BB5C}"/>
                  </a:ext>
                </a:extLst>
              </p:cNvPr>
              <p:cNvSpPr/>
              <p:nvPr/>
            </p:nvSpPr>
            <p:spPr>
              <a:xfrm>
                <a:off x="4057651" y="1980101"/>
                <a:ext cx="566056" cy="558851"/>
              </a:xfrm>
              <a:prstGeom prst="ellipse">
                <a:avLst/>
              </a:prstGeom>
              <a:solidFill>
                <a:schemeClr val="accent5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RS" sz="1300" b="1" dirty="0"/>
                  <a:t>i</a:t>
                </a:r>
                <a:r>
                  <a:rPr lang="en-RS" sz="1300" b="1" baseline="-25000" dirty="0"/>
                  <a:t>2</a:t>
                </a:r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6E93B906-C7A7-4F23-D88F-01A45C867CCE}"/>
                  </a:ext>
                </a:extLst>
              </p:cNvPr>
              <p:cNvSpPr/>
              <p:nvPr/>
            </p:nvSpPr>
            <p:spPr>
              <a:xfrm>
                <a:off x="4057651" y="2743200"/>
                <a:ext cx="566056" cy="558851"/>
              </a:xfrm>
              <a:prstGeom prst="ellipse">
                <a:avLst/>
              </a:prstGeom>
              <a:solidFill>
                <a:schemeClr val="accent5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RS" sz="1300" b="1" dirty="0"/>
                  <a:t>i</a:t>
                </a:r>
                <a:r>
                  <a:rPr lang="en-RS" sz="1300" b="1" baseline="-25000" dirty="0"/>
                  <a:t>3</a:t>
                </a:r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351E4F15-93E8-0B35-31C1-B42C3878CAFE}"/>
                  </a:ext>
                </a:extLst>
              </p:cNvPr>
              <p:cNvSpPr/>
              <p:nvPr/>
            </p:nvSpPr>
            <p:spPr>
              <a:xfrm>
                <a:off x="4057651" y="3506299"/>
                <a:ext cx="566056" cy="558851"/>
              </a:xfrm>
              <a:prstGeom prst="ellipse">
                <a:avLst/>
              </a:prstGeom>
              <a:solidFill>
                <a:schemeClr val="accent5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RS" sz="1300" b="1" dirty="0"/>
                  <a:t>i</a:t>
                </a:r>
                <a:r>
                  <a:rPr lang="en-RS" sz="1300" b="1" baseline="-25000" dirty="0"/>
                  <a:t>4</a:t>
                </a:r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304275F5-3BA0-B7D7-57F1-4C779847B4F5}"/>
                  </a:ext>
                </a:extLst>
              </p:cNvPr>
              <p:cNvSpPr/>
              <p:nvPr/>
            </p:nvSpPr>
            <p:spPr>
              <a:xfrm>
                <a:off x="4057651" y="4269398"/>
                <a:ext cx="566056" cy="558851"/>
              </a:xfrm>
              <a:prstGeom prst="ellipse">
                <a:avLst/>
              </a:prstGeom>
              <a:solidFill>
                <a:schemeClr val="accent5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RS" sz="1300" b="1" dirty="0"/>
                  <a:t>i</a:t>
                </a:r>
                <a:r>
                  <a:rPr lang="en-RS" sz="1300" b="1" baseline="-25000" dirty="0"/>
                  <a:t>5</a:t>
                </a:r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BD079ADE-943A-850F-B61F-B05C9DCB3F84}"/>
                  </a:ext>
                </a:extLst>
              </p:cNvPr>
              <p:cNvSpPr/>
              <p:nvPr/>
            </p:nvSpPr>
            <p:spPr>
              <a:xfrm>
                <a:off x="4057651" y="5032497"/>
                <a:ext cx="566056" cy="558851"/>
              </a:xfrm>
              <a:prstGeom prst="ellipse">
                <a:avLst/>
              </a:prstGeom>
              <a:solidFill>
                <a:schemeClr val="accent5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RS" sz="1300" b="1" dirty="0"/>
                  <a:t>i</a:t>
                </a:r>
                <a:r>
                  <a:rPr lang="en-RS" sz="1300" b="1" baseline="-25000" dirty="0"/>
                  <a:t>6</a:t>
                </a:r>
              </a:p>
            </p:txBody>
          </p: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108F4CB3-329B-F60C-7CB6-87DE071700C5}"/>
                </a:ext>
              </a:extLst>
            </p:cNvPr>
            <p:cNvGrpSpPr/>
            <p:nvPr/>
          </p:nvGrpSpPr>
          <p:grpSpPr>
            <a:xfrm>
              <a:off x="6062666" y="2379735"/>
              <a:ext cx="1669596" cy="2085049"/>
              <a:chOff x="5493206" y="2536371"/>
              <a:chExt cx="1669596" cy="2085049"/>
            </a:xfrm>
          </p:grpSpPr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EB1DE25B-0209-AEA4-F777-D3100B8F51DE}"/>
                  </a:ext>
                </a:extLst>
              </p:cNvPr>
              <p:cNvSpPr/>
              <p:nvPr/>
            </p:nvSpPr>
            <p:spPr>
              <a:xfrm>
                <a:off x="5493206" y="2536371"/>
                <a:ext cx="566056" cy="558851"/>
              </a:xfrm>
              <a:prstGeom prst="ellipse">
                <a:avLst/>
              </a:prstGeom>
              <a:solidFill>
                <a:schemeClr val="accent5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RS" sz="1300" b="1" dirty="0"/>
                  <a:t>h</a:t>
                </a:r>
                <a:r>
                  <a:rPr lang="en-RS" sz="1300" b="1" baseline="-25000" dirty="0"/>
                  <a:t>11</a:t>
                </a:r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CAA0B150-B6F5-0639-C262-C749D087781C}"/>
                  </a:ext>
                </a:extLst>
              </p:cNvPr>
              <p:cNvSpPr/>
              <p:nvPr/>
            </p:nvSpPr>
            <p:spPr>
              <a:xfrm>
                <a:off x="5493206" y="3299470"/>
                <a:ext cx="566056" cy="558851"/>
              </a:xfrm>
              <a:prstGeom prst="ellipse">
                <a:avLst/>
              </a:prstGeom>
              <a:solidFill>
                <a:schemeClr val="accent5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RS" sz="1300" b="1" dirty="0"/>
                  <a:t>h</a:t>
                </a:r>
                <a:r>
                  <a:rPr lang="en-RS" sz="1300" b="1" baseline="-25000" dirty="0"/>
                  <a:t>12</a:t>
                </a:r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CBFABDC8-1C27-0153-2A9F-7DED3DE5288C}"/>
                  </a:ext>
                </a:extLst>
              </p:cNvPr>
              <p:cNvSpPr/>
              <p:nvPr/>
            </p:nvSpPr>
            <p:spPr>
              <a:xfrm>
                <a:off x="5493206" y="4062569"/>
                <a:ext cx="566056" cy="558851"/>
              </a:xfrm>
              <a:prstGeom prst="ellipse">
                <a:avLst/>
              </a:prstGeom>
              <a:solidFill>
                <a:schemeClr val="accent5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RS" sz="1300" b="1" dirty="0"/>
                  <a:t>h</a:t>
                </a:r>
                <a:r>
                  <a:rPr lang="en-RS" sz="1300" b="1" baseline="-25000" dirty="0"/>
                  <a:t>13</a:t>
                </a:r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1D771B30-2317-5EB5-F61B-98910D496C62}"/>
                  </a:ext>
                </a:extLst>
              </p:cNvPr>
              <p:cNvSpPr/>
              <p:nvPr/>
            </p:nvSpPr>
            <p:spPr>
              <a:xfrm>
                <a:off x="6596746" y="2536371"/>
                <a:ext cx="566056" cy="558851"/>
              </a:xfrm>
              <a:prstGeom prst="ellipse">
                <a:avLst/>
              </a:prstGeom>
              <a:solidFill>
                <a:schemeClr val="accent5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RS" sz="1300" b="1" dirty="0"/>
                  <a:t>h</a:t>
                </a:r>
                <a:r>
                  <a:rPr lang="en-RS" sz="1300" b="1" baseline="-25000" dirty="0"/>
                  <a:t>21</a:t>
                </a:r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127FBE9A-1732-D870-7385-7CF2CCC8BB6D}"/>
                  </a:ext>
                </a:extLst>
              </p:cNvPr>
              <p:cNvSpPr/>
              <p:nvPr/>
            </p:nvSpPr>
            <p:spPr>
              <a:xfrm>
                <a:off x="6596746" y="3299470"/>
                <a:ext cx="566056" cy="558851"/>
              </a:xfrm>
              <a:prstGeom prst="ellipse">
                <a:avLst/>
              </a:prstGeom>
              <a:solidFill>
                <a:schemeClr val="accent5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RS" sz="1300" b="1" dirty="0"/>
                  <a:t>h</a:t>
                </a:r>
                <a:r>
                  <a:rPr lang="en-RS" sz="1300" b="1" baseline="-25000" dirty="0"/>
                  <a:t>22</a:t>
                </a:r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C7AA5E5E-9108-2333-EAE7-55C7D1647235}"/>
                  </a:ext>
                </a:extLst>
              </p:cNvPr>
              <p:cNvSpPr/>
              <p:nvPr/>
            </p:nvSpPr>
            <p:spPr>
              <a:xfrm>
                <a:off x="6596746" y="4062569"/>
                <a:ext cx="566056" cy="558851"/>
              </a:xfrm>
              <a:prstGeom prst="ellipse">
                <a:avLst/>
              </a:prstGeom>
              <a:solidFill>
                <a:schemeClr val="accent5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RS" sz="1300" b="1" dirty="0"/>
                  <a:t>h</a:t>
                </a:r>
                <a:r>
                  <a:rPr lang="en-RS" sz="1300" b="1" baseline="-25000" dirty="0"/>
                  <a:t>23</a:t>
                </a:r>
              </a:p>
            </p:txBody>
          </p: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11FFE781-EC3E-0BAA-20AA-824EBAA44AC2}"/>
                </a:ext>
              </a:extLst>
            </p:cNvPr>
            <p:cNvGrpSpPr/>
            <p:nvPr/>
          </p:nvGrpSpPr>
          <p:grpSpPr>
            <a:xfrm>
              <a:off x="8676594" y="489851"/>
              <a:ext cx="642257" cy="5864820"/>
              <a:chOff x="8490857" y="718457"/>
              <a:chExt cx="642257" cy="5864820"/>
            </a:xfrm>
          </p:grpSpPr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68EDCD2A-F629-3926-E8EE-654B1C23D14E}"/>
                  </a:ext>
                </a:extLst>
              </p:cNvPr>
              <p:cNvSpPr/>
              <p:nvPr/>
            </p:nvSpPr>
            <p:spPr>
              <a:xfrm>
                <a:off x="8490858" y="718457"/>
                <a:ext cx="566056" cy="558851"/>
              </a:xfrm>
              <a:prstGeom prst="ellipse">
                <a:avLst/>
              </a:prstGeom>
              <a:solidFill>
                <a:schemeClr val="accent5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RS" sz="1300" b="1" dirty="0"/>
                  <a:t>o</a:t>
                </a:r>
                <a:r>
                  <a:rPr lang="en-RS" sz="1300" b="1" baseline="-25000" dirty="0"/>
                  <a:t>1</a:t>
                </a:r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4EC6E03A-69A8-8B6E-9E66-546252A258FC}"/>
                  </a:ext>
                </a:extLst>
              </p:cNvPr>
              <p:cNvSpPr/>
              <p:nvPr/>
            </p:nvSpPr>
            <p:spPr>
              <a:xfrm>
                <a:off x="8490857" y="1294837"/>
                <a:ext cx="566056" cy="558851"/>
              </a:xfrm>
              <a:prstGeom prst="ellipse">
                <a:avLst/>
              </a:prstGeom>
              <a:solidFill>
                <a:schemeClr val="accent5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RS" sz="1300" b="1" dirty="0"/>
                  <a:t>o</a:t>
                </a:r>
                <a:r>
                  <a:rPr lang="en-RS" sz="1300" b="1" baseline="-25000" dirty="0"/>
                  <a:t>2</a:t>
                </a:r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D65771FF-8A71-3DDF-6C36-59F872595907}"/>
                  </a:ext>
                </a:extLst>
              </p:cNvPr>
              <p:cNvSpPr/>
              <p:nvPr/>
            </p:nvSpPr>
            <p:spPr>
              <a:xfrm>
                <a:off x="8490857" y="1871217"/>
                <a:ext cx="566056" cy="558851"/>
              </a:xfrm>
              <a:prstGeom prst="ellipse">
                <a:avLst/>
              </a:prstGeom>
              <a:solidFill>
                <a:schemeClr val="accent5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RS" sz="1300" b="1" dirty="0"/>
                  <a:t>0</a:t>
                </a:r>
                <a:r>
                  <a:rPr lang="en-RS" sz="1300" b="1" baseline="-25000" dirty="0"/>
                  <a:t>3</a:t>
                </a:r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70419B38-80D8-AE7A-9485-E188BF5ED596}"/>
                  </a:ext>
                </a:extLst>
              </p:cNvPr>
              <p:cNvSpPr/>
              <p:nvPr/>
            </p:nvSpPr>
            <p:spPr>
              <a:xfrm>
                <a:off x="8490858" y="2447597"/>
                <a:ext cx="566056" cy="558851"/>
              </a:xfrm>
              <a:prstGeom prst="ellipse">
                <a:avLst/>
              </a:prstGeom>
              <a:solidFill>
                <a:schemeClr val="accent5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RS" sz="1300" b="1" dirty="0"/>
                  <a:t>o</a:t>
                </a:r>
                <a:r>
                  <a:rPr lang="en-RS" sz="1300" b="1" baseline="-25000" dirty="0"/>
                  <a:t>4</a:t>
                </a:r>
              </a:p>
            </p:txBody>
          </p: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1E190483-DDAE-81F2-1B2D-9F26068BE3A4}"/>
                  </a:ext>
                </a:extLst>
              </p:cNvPr>
              <p:cNvSpPr/>
              <p:nvPr/>
            </p:nvSpPr>
            <p:spPr>
              <a:xfrm>
                <a:off x="8490857" y="3023977"/>
                <a:ext cx="566056" cy="558851"/>
              </a:xfrm>
              <a:prstGeom prst="ellipse">
                <a:avLst/>
              </a:prstGeom>
              <a:solidFill>
                <a:schemeClr val="accent5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RS" sz="1300" b="1" dirty="0"/>
                  <a:t>0</a:t>
                </a:r>
                <a:r>
                  <a:rPr lang="en-RS" sz="1300" b="1" baseline="-25000" dirty="0"/>
                  <a:t>5</a:t>
                </a:r>
              </a:p>
            </p:txBody>
          </p:sp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5BD1E41A-1F63-B23E-482A-546CF3EF6338}"/>
                  </a:ext>
                </a:extLst>
              </p:cNvPr>
              <p:cNvSpPr/>
              <p:nvPr/>
            </p:nvSpPr>
            <p:spPr>
              <a:xfrm>
                <a:off x="8490857" y="3600359"/>
                <a:ext cx="566056" cy="558851"/>
              </a:xfrm>
              <a:prstGeom prst="ellipse">
                <a:avLst/>
              </a:prstGeom>
              <a:solidFill>
                <a:schemeClr val="accent5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RS" sz="1300" b="1" dirty="0"/>
                  <a:t>o</a:t>
                </a:r>
                <a:r>
                  <a:rPr lang="en-RS" sz="1300" b="1" baseline="-25000" dirty="0"/>
                  <a:t>6</a:t>
                </a:r>
              </a:p>
            </p:txBody>
          </p:sp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4B7C269F-53D1-C75F-5459-9D25DDBC4054}"/>
                  </a:ext>
                </a:extLst>
              </p:cNvPr>
              <p:cNvSpPr/>
              <p:nvPr/>
            </p:nvSpPr>
            <p:spPr>
              <a:xfrm>
                <a:off x="8567058" y="4846570"/>
                <a:ext cx="566056" cy="558851"/>
              </a:xfrm>
              <a:prstGeom prst="ellipse">
                <a:avLst/>
              </a:prstGeom>
              <a:solidFill>
                <a:schemeClr val="accent5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RS" sz="1300" b="1" dirty="0"/>
                  <a:t>o</a:t>
                </a:r>
                <a:br>
                  <a:rPr lang="en-RS" sz="1300" b="1" dirty="0"/>
                </a:br>
                <a:r>
                  <a:rPr lang="en-RS" sz="1300" b="1" baseline="-25000" dirty="0"/>
                  <a:t>n-2</a:t>
                </a:r>
              </a:p>
            </p:txBody>
          </p:sp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63D45A61-E9E0-BE86-C4FA-7F72632F8E3F}"/>
                  </a:ext>
                </a:extLst>
              </p:cNvPr>
              <p:cNvSpPr/>
              <p:nvPr/>
            </p:nvSpPr>
            <p:spPr>
              <a:xfrm>
                <a:off x="8567057" y="5435498"/>
                <a:ext cx="566056" cy="558851"/>
              </a:xfrm>
              <a:prstGeom prst="ellipse">
                <a:avLst/>
              </a:prstGeom>
              <a:solidFill>
                <a:schemeClr val="accent5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RS" sz="1300" b="1" dirty="0"/>
                  <a:t>o</a:t>
                </a:r>
                <a:br>
                  <a:rPr lang="en-RS" sz="1300" b="1" dirty="0"/>
                </a:br>
                <a:r>
                  <a:rPr lang="en-RS" sz="1300" b="1" baseline="-25000" dirty="0"/>
                  <a:t>n-1</a:t>
                </a:r>
              </a:p>
              <a:p>
                <a:pPr algn="ctr"/>
                <a:endParaRPr lang="en-RS" sz="900" b="1" baseline="-25000" dirty="0"/>
              </a:p>
            </p:txBody>
          </p:sp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A8C7FA45-BEE2-1562-60F7-0B8FF0B679EE}"/>
                  </a:ext>
                </a:extLst>
              </p:cNvPr>
              <p:cNvSpPr/>
              <p:nvPr/>
            </p:nvSpPr>
            <p:spPr>
              <a:xfrm>
                <a:off x="8567057" y="6024426"/>
                <a:ext cx="566056" cy="558851"/>
              </a:xfrm>
              <a:prstGeom prst="ellipse">
                <a:avLst/>
              </a:prstGeom>
              <a:solidFill>
                <a:schemeClr val="accent5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RS" sz="1300" b="1" dirty="0"/>
                  <a:t>o</a:t>
                </a:r>
                <a:r>
                  <a:rPr lang="en-RS" sz="1300" b="1" baseline="-25000" dirty="0"/>
                  <a:t>n</a:t>
                </a:r>
              </a:p>
            </p:txBody>
          </p:sp>
        </p:grpSp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D8BA3A3A-43FE-A70D-65B4-1FD81B1FFDBB}"/>
                </a:ext>
              </a:extLst>
            </p:cNvPr>
            <p:cNvGrpSpPr/>
            <p:nvPr/>
          </p:nvGrpSpPr>
          <p:grpSpPr>
            <a:xfrm>
              <a:off x="5098026" y="1712097"/>
              <a:ext cx="964640" cy="3422347"/>
              <a:chOff x="5098026" y="1712097"/>
              <a:chExt cx="964640" cy="3422347"/>
            </a:xfrm>
          </p:grpSpPr>
          <p:grpSp>
            <p:nvGrpSpPr>
              <p:cNvPr id="81" name="Group 80">
                <a:extLst>
                  <a:ext uri="{FF2B5EF4-FFF2-40B4-BE49-F238E27FC236}">
                    <a16:creationId xmlns:a16="http://schemas.microsoft.com/office/drawing/2014/main" id="{871CFB25-48FB-0FCC-18D8-E88E13678BCF}"/>
                  </a:ext>
                </a:extLst>
              </p:cNvPr>
              <p:cNvGrpSpPr/>
              <p:nvPr/>
            </p:nvGrpSpPr>
            <p:grpSpPr>
              <a:xfrm>
                <a:off x="5098026" y="1712097"/>
                <a:ext cx="964640" cy="3420328"/>
                <a:chOff x="4478538" y="1700594"/>
                <a:chExt cx="964640" cy="3420328"/>
              </a:xfrm>
            </p:grpSpPr>
            <p:cxnSp>
              <p:nvCxnSpPr>
                <p:cNvPr id="107" name="Straight Connector 106">
                  <a:extLst>
                    <a:ext uri="{FF2B5EF4-FFF2-40B4-BE49-F238E27FC236}">
                      <a16:creationId xmlns:a16="http://schemas.microsoft.com/office/drawing/2014/main" id="{F7DE2F66-6AB3-3CDF-A7F8-730EC113B46B}"/>
                    </a:ext>
                  </a:extLst>
                </p:cNvPr>
                <p:cNvCxnSpPr>
                  <a:cxnSpLocks/>
                  <a:stCxn id="37" idx="5"/>
                  <a:endCxn id="49" idx="2"/>
                </p:cNvCxnSpPr>
                <p:nvPr/>
              </p:nvCxnSpPr>
              <p:spPr>
                <a:xfrm>
                  <a:off x="4478538" y="1700594"/>
                  <a:ext cx="964640" cy="947064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" name="Straight Connector 107">
                  <a:extLst>
                    <a:ext uri="{FF2B5EF4-FFF2-40B4-BE49-F238E27FC236}">
                      <a16:creationId xmlns:a16="http://schemas.microsoft.com/office/drawing/2014/main" id="{7FBCD80E-8680-8063-053F-B7DD41EB321F}"/>
                    </a:ext>
                  </a:extLst>
                </p:cNvPr>
                <p:cNvCxnSpPr>
                  <a:cxnSpLocks/>
                  <a:stCxn id="38" idx="6"/>
                  <a:endCxn id="49" idx="2"/>
                </p:cNvCxnSpPr>
                <p:nvPr/>
              </p:nvCxnSpPr>
              <p:spPr>
                <a:xfrm>
                  <a:off x="4561435" y="2266110"/>
                  <a:ext cx="881743" cy="381548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0" name="Straight Connector 109">
                  <a:extLst>
                    <a:ext uri="{FF2B5EF4-FFF2-40B4-BE49-F238E27FC236}">
                      <a16:creationId xmlns:a16="http://schemas.microsoft.com/office/drawing/2014/main" id="{6331D447-B8CF-FDC2-0DD5-E19C97660DA1}"/>
                    </a:ext>
                  </a:extLst>
                </p:cNvPr>
                <p:cNvCxnSpPr>
                  <a:cxnSpLocks/>
                  <a:stCxn id="42" idx="6"/>
                  <a:endCxn id="49" idx="2"/>
                </p:cNvCxnSpPr>
                <p:nvPr/>
              </p:nvCxnSpPr>
              <p:spPr>
                <a:xfrm flipV="1">
                  <a:off x="4561435" y="2647658"/>
                  <a:ext cx="881743" cy="381551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1" name="Straight Connector 110">
                  <a:extLst>
                    <a:ext uri="{FF2B5EF4-FFF2-40B4-BE49-F238E27FC236}">
                      <a16:creationId xmlns:a16="http://schemas.microsoft.com/office/drawing/2014/main" id="{8CEEF736-8FF8-152F-BDE1-431673C23F2C}"/>
                    </a:ext>
                  </a:extLst>
                </p:cNvPr>
                <p:cNvCxnSpPr>
                  <a:cxnSpLocks/>
                  <a:stCxn id="43" idx="7"/>
                  <a:endCxn id="49" idx="2"/>
                </p:cNvCxnSpPr>
                <p:nvPr/>
              </p:nvCxnSpPr>
              <p:spPr>
                <a:xfrm flipV="1">
                  <a:off x="4478538" y="2647658"/>
                  <a:ext cx="964640" cy="947066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3" name="Straight Connector 112">
                  <a:extLst>
                    <a:ext uri="{FF2B5EF4-FFF2-40B4-BE49-F238E27FC236}">
                      <a16:creationId xmlns:a16="http://schemas.microsoft.com/office/drawing/2014/main" id="{729BEFD9-2E88-61A3-C0A2-806DCE2A01C7}"/>
                    </a:ext>
                  </a:extLst>
                </p:cNvPr>
                <p:cNvCxnSpPr>
                  <a:cxnSpLocks/>
                  <a:stCxn id="44" idx="7"/>
                  <a:endCxn id="49" idx="2"/>
                </p:cNvCxnSpPr>
                <p:nvPr/>
              </p:nvCxnSpPr>
              <p:spPr>
                <a:xfrm flipV="1">
                  <a:off x="4478538" y="2647658"/>
                  <a:ext cx="964640" cy="1710165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" name="Straight Connector 113">
                  <a:extLst>
                    <a:ext uri="{FF2B5EF4-FFF2-40B4-BE49-F238E27FC236}">
                      <a16:creationId xmlns:a16="http://schemas.microsoft.com/office/drawing/2014/main" id="{1D236927-3409-B473-490C-83E94E967DD8}"/>
                    </a:ext>
                  </a:extLst>
                </p:cNvPr>
                <p:cNvCxnSpPr>
                  <a:cxnSpLocks/>
                  <a:stCxn id="45" idx="7"/>
                  <a:endCxn id="49" idx="2"/>
                </p:cNvCxnSpPr>
                <p:nvPr/>
              </p:nvCxnSpPr>
              <p:spPr>
                <a:xfrm flipV="1">
                  <a:off x="4478538" y="2647658"/>
                  <a:ext cx="964640" cy="2473264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2" name="Group 81">
                <a:extLst>
                  <a:ext uri="{FF2B5EF4-FFF2-40B4-BE49-F238E27FC236}">
                    <a16:creationId xmlns:a16="http://schemas.microsoft.com/office/drawing/2014/main" id="{65D733F1-C0FE-F66A-D2E5-471A510B50E3}"/>
                  </a:ext>
                </a:extLst>
              </p:cNvPr>
              <p:cNvGrpSpPr/>
              <p:nvPr/>
            </p:nvGrpSpPr>
            <p:grpSpPr>
              <a:xfrm flipV="1">
                <a:off x="5099850" y="1714116"/>
                <a:ext cx="952396" cy="3420328"/>
                <a:chOff x="4540810" y="1940703"/>
                <a:chExt cx="952396" cy="3420328"/>
              </a:xfrm>
            </p:grpSpPr>
            <p:cxnSp>
              <p:nvCxnSpPr>
                <p:cNvPr id="94" name="Straight Connector 93">
                  <a:extLst>
                    <a:ext uri="{FF2B5EF4-FFF2-40B4-BE49-F238E27FC236}">
                      <a16:creationId xmlns:a16="http://schemas.microsoft.com/office/drawing/2014/main" id="{5E36FF2D-59F3-B985-C6FE-5B1E194F2C3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540810" y="1940703"/>
                  <a:ext cx="952396" cy="947066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6" name="Straight Connector 95">
                  <a:extLst>
                    <a:ext uri="{FF2B5EF4-FFF2-40B4-BE49-F238E27FC236}">
                      <a16:creationId xmlns:a16="http://schemas.microsoft.com/office/drawing/2014/main" id="{237C5AB4-83C6-C8F9-3FA8-E1EA3120C6F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623707" y="2506219"/>
                  <a:ext cx="869499" cy="38155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0" name="Straight Connector 99">
                  <a:extLst>
                    <a:ext uri="{FF2B5EF4-FFF2-40B4-BE49-F238E27FC236}">
                      <a16:creationId xmlns:a16="http://schemas.microsoft.com/office/drawing/2014/main" id="{2C0AF250-4556-3747-D2BF-69BA89AA969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623707" y="2887769"/>
                  <a:ext cx="869499" cy="381549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Straight Connector 100">
                  <a:extLst>
                    <a:ext uri="{FF2B5EF4-FFF2-40B4-BE49-F238E27FC236}">
                      <a16:creationId xmlns:a16="http://schemas.microsoft.com/office/drawing/2014/main" id="{888C70AA-2B84-08B1-5F72-7F70A7B32F8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540810" y="2887769"/>
                  <a:ext cx="952396" cy="947064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4" name="Straight Connector 103">
                  <a:extLst>
                    <a:ext uri="{FF2B5EF4-FFF2-40B4-BE49-F238E27FC236}">
                      <a16:creationId xmlns:a16="http://schemas.microsoft.com/office/drawing/2014/main" id="{2C98A423-4407-12D6-5F5A-2ECE43CA6D1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540810" y="2887769"/>
                  <a:ext cx="952396" cy="1710163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5" name="Straight Connector 104">
                  <a:extLst>
                    <a:ext uri="{FF2B5EF4-FFF2-40B4-BE49-F238E27FC236}">
                      <a16:creationId xmlns:a16="http://schemas.microsoft.com/office/drawing/2014/main" id="{CB36275E-0B72-8E1C-52FA-7B0621BAF49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540810" y="2887769"/>
                  <a:ext cx="952396" cy="2473262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4" name="Group 83">
                <a:extLst>
                  <a:ext uri="{FF2B5EF4-FFF2-40B4-BE49-F238E27FC236}">
                    <a16:creationId xmlns:a16="http://schemas.microsoft.com/office/drawing/2014/main" id="{EFB2CFD0-81F7-F5FA-EE57-E274F1F0EA95}"/>
                  </a:ext>
                </a:extLst>
              </p:cNvPr>
              <p:cNvGrpSpPr/>
              <p:nvPr/>
            </p:nvGrpSpPr>
            <p:grpSpPr>
              <a:xfrm>
                <a:off x="5098026" y="1712097"/>
                <a:ext cx="964640" cy="3420328"/>
                <a:chOff x="4482566" y="1712097"/>
                <a:chExt cx="964640" cy="3420328"/>
              </a:xfrm>
            </p:grpSpPr>
            <p:cxnSp>
              <p:nvCxnSpPr>
                <p:cNvPr id="85" name="Straight Connector 84">
                  <a:extLst>
                    <a:ext uri="{FF2B5EF4-FFF2-40B4-BE49-F238E27FC236}">
                      <a16:creationId xmlns:a16="http://schemas.microsoft.com/office/drawing/2014/main" id="{B00A90D3-91D7-B963-980F-E37D403F8595}"/>
                    </a:ext>
                  </a:extLst>
                </p:cNvPr>
                <p:cNvCxnSpPr>
                  <a:cxnSpLocks/>
                  <a:stCxn id="37" idx="5"/>
                  <a:endCxn id="50" idx="2"/>
                </p:cNvCxnSpPr>
                <p:nvPr/>
              </p:nvCxnSpPr>
              <p:spPr>
                <a:xfrm>
                  <a:off x="4482566" y="1712097"/>
                  <a:ext cx="964640" cy="1710163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Straight Connector 86">
                  <a:extLst>
                    <a:ext uri="{FF2B5EF4-FFF2-40B4-BE49-F238E27FC236}">
                      <a16:creationId xmlns:a16="http://schemas.microsoft.com/office/drawing/2014/main" id="{D0E20717-B323-2B9D-CFAB-1E4F78DB5915}"/>
                    </a:ext>
                  </a:extLst>
                </p:cNvPr>
                <p:cNvCxnSpPr>
                  <a:cxnSpLocks/>
                  <a:stCxn id="38" idx="6"/>
                  <a:endCxn id="50" idx="2"/>
                </p:cNvCxnSpPr>
                <p:nvPr/>
              </p:nvCxnSpPr>
              <p:spPr>
                <a:xfrm>
                  <a:off x="4565463" y="2277613"/>
                  <a:ext cx="881743" cy="1144647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Straight Connector 87">
                  <a:extLst>
                    <a:ext uri="{FF2B5EF4-FFF2-40B4-BE49-F238E27FC236}">
                      <a16:creationId xmlns:a16="http://schemas.microsoft.com/office/drawing/2014/main" id="{40749CE5-0EE8-2C58-6575-B5D4B48688E8}"/>
                    </a:ext>
                  </a:extLst>
                </p:cNvPr>
                <p:cNvCxnSpPr>
                  <a:cxnSpLocks/>
                  <a:stCxn id="42" idx="6"/>
                  <a:endCxn id="50" idx="2"/>
                </p:cNvCxnSpPr>
                <p:nvPr/>
              </p:nvCxnSpPr>
              <p:spPr>
                <a:xfrm>
                  <a:off x="4565463" y="3040712"/>
                  <a:ext cx="881743" cy="381548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0" name="Straight Connector 89">
                  <a:extLst>
                    <a:ext uri="{FF2B5EF4-FFF2-40B4-BE49-F238E27FC236}">
                      <a16:creationId xmlns:a16="http://schemas.microsoft.com/office/drawing/2014/main" id="{E85B89B4-767F-984D-534D-0390BAECC53B}"/>
                    </a:ext>
                  </a:extLst>
                </p:cNvPr>
                <p:cNvCxnSpPr>
                  <a:cxnSpLocks/>
                  <a:stCxn id="43" idx="6"/>
                  <a:endCxn id="50" idx="2"/>
                </p:cNvCxnSpPr>
                <p:nvPr/>
              </p:nvCxnSpPr>
              <p:spPr>
                <a:xfrm flipV="1">
                  <a:off x="4565463" y="3422260"/>
                  <a:ext cx="881743" cy="381551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1" name="Straight Connector 90">
                  <a:extLst>
                    <a:ext uri="{FF2B5EF4-FFF2-40B4-BE49-F238E27FC236}">
                      <a16:creationId xmlns:a16="http://schemas.microsoft.com/office/drawing/2014/main" id="{DDBF832F-2093-7728-1015-6F32422B7159}"/>
                    </a:ext>
                  </a:extLst>
                </p:cNvPr>
                <p:cNvCxnSpPr>
                  <a:cxnSpLocks/>
                  <a:stCxn id="44" idx="7"/>
                  <a:endCxn id="50" idx="2"/>
                </p:cNvCxnSpPr>
                <p:nvPr/>
              </p:nvCxnSpPr>
              <p:spPr>
                <a:xfrm flipV="1">
                  <a:off x="4482566" y="3422260"/>
                  <a:ext cx="964640" cy="947066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2" name="Straight Connector 91">
                  <a:extLst>
                    <a:ext uri="{FF2B5EF4-FFF2-40B4-BE49-F238E27FC236}">
                      <a16:creationId xmlns:a16="http://schemas.microsoft.com/office/drawing/2014/main" id="{887BCF70-A8BB-9096-155D-3133C35D0CB9}"/>
                    </a:ext>
                  </a:extLst>
                </p:cNvPr>
                <p:cNvCxnSpPr>
                  <a:cxnSpLocks/>
                  <a:stCxn id="45" idx="7"/>
                  <a:endCxn id="50" idx="2"/>
                </p:cNvCxnSpPr>
                <p:nvPr/>
              </p:nvCxnSpPr>
              <p:spPr>
                <a:xfrm flipV="1">
                  <a:off x="4482566" y="3422260"/>
                  <a:ext cx="964640" cy="1710165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7F93C06A-88EA-C18B-1DF3-60B8077F65A8}"/>
                </a:ext>
              </a:extLst>
            </p:cNvPr>
            <p:cNvGrpSpPr/>
            <p:nvPr/>
          </p:nvGrpSpPr>
          <p:grpSpPr>
            <a:xfrm>
              <a:off x="6628722" y="2659161"/>
              <a:ext cx="537484" cy="1526198"/>
              <a:chOff x="6628722" y="2659161"/>
              <a:chExt cx="537484" cy="1526198"/>
            </a:xfrm>
          </p:grpSpPr>
          <p:cxnSp>
            <p:nvCxnSpPr>
              <p:cNvPr id="117" name="Straight Connector 116">
                <a:extLst>
                  <a:ext uri="{FF2B5EF4-FFF2-40B4-BE49-F238E27FC236}">
                    <a16:creationId xmlns:a16="http://schemas.microsoft.com/office/drawing/2014/main" id="{D6C5A7A1-74C7-467C-C02B-59EAE4955781}"/>
                  </a:ext>
                </a:extLst>
              </p:cNvPr>
              <p:cNvCxnSpPr>
                <a:stCxn id="49" idx="6"/>
                <a:endCxn id="53" idx="2"/>
              </p:cNvCxnSpPr>
              <p:nvPr/>
            </p:nvCxnSpPr>
            <p:spPr>
              <a:xfrm>
                <a:off x="6628722" y="2659161"/>
                <a:ext cx="537484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>
                <a:extLst>
                  <a:ext uri="{FF2B5EF4-FFF2-40B4-BE49-F238E27FC236}">
                    <a16:creationId xmlns:a16="http://schemas.microsoft.com/office/drawing/2014/main" id="{9C3C003A-061B-6139-485C-65AED3907AE3}"/>
                  </a:ext>
                </a:extLst>
              </p:cNvPr>
              <p:cNvCxnSpPr>
                <a:cxnSpLocks/>
                <a:stCxn id="49" idx="6"/>
                <a:endCxn id="55" idx="2"/>
              </p:cNvCxnSpPr>
              <p:nvPr/>
            </p:nvCxnSpPr>
            <p:spPr>
              <a:xfrm>
                <a:off x="6628722" y="2659161"/>
                <a:ext cx="537484" cy="76309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>
                <a:extLst>
                  <a:ext uri="{FF2B5EF4-FFF2-40B4-BE49-F238E27FC236}">
                    <a16:creationId xmlns:a16="http://schemas.microsoft.com/office/drawing/2014/main" id="{12849883-1648-D852-82C8-E9D13E906C94}"/>
                  </a:ext>
                </a:extLst>
              </p:cNvPr>
              <p:cNvCxnSpPr>
                <a:cxnSpLocks/>
                <a:stCxn id="49" idx="6"/>
                <a:endCxn id="56" idx="2"/>
              </p:cNvCxnSpPr>
              <p:nvPr/>
            </p:nvCxnSpPr>
            <p:spPr>
              <a:xfrm>
                <a:off x="6628722" y="2659161"/>
                <a:ext cx="537484" cy="152619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>
                <a:extLst>
                  <a:ext uri="{FF2B5EF4-FFF2-40B4-BE49-F238E27FC236}">
                    <a16:creationId xmlns:a16="http://schemas.microsoft.com/office/drawing/2014/main" id="{22DB021C-8078-39D5-E2FC-7F3C22FD2376}"/>
                  </a:ext>
                </a:extLst>
              </p:cNvPr>
              <p:cNvCxnSpPr>
                <a:cxnSpLocks/>
                <a:stCxn id="50" idx="6"/>
                <a:endCxn id="53" idx="2"/>
              </p:cNvCxnSpPr>
              <p:nvPr/>
            </p:nvCxnSpPr>
            <p:spPr>
              <a:xfrm flipV="1">
                <a:off x="6628722" y="2659161"/>
                <a:ext cx="537484" cy="76309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83F1D607-3228-D39D-6DDB-B75715B7B28A}"/>
                  </a:ext>
                </a:extLst>
              </p:cNvPr>
              <p:cNvCxnSpPr>
                <a:cxnSpLocks/>
                <a:stCxn id="50" idx="6"/>
                <a:endCxn id="55" idx="2"/>
              </p:cNvCxnSpPr>
              <p:nvPr/>
            </p:nvCxnSpPr>
            <p:spPr>
              <a:xfrm>
                <a:off x="6628722" y="3422260"/>
                <a:ext cx="537484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>
                <a:extLst>
                  <a:ext uri="{FF2B5EF4-FFF2-40B4-BE49-F238E27FC236}">
                    <a16:creationId xmlns:a16="http://schemas.microsoft.com/office/drawing/2014/main" id="{9FF4E31A-5E38-28A4-F999-838321099FAD}"/>
                  </a:ext>
                </a:extLst>
              </p:cNvPr>
              <p:cNvCxnSpPr>
                <a:cxnSpLocks/>
                <a:stCxn id="50" idx="6"/>
                <a:endCxn id="56" idx="2"/>
              </p:cNvCxnSpPr>
              <p:nvPr/>
            </p:nvCxnSpPr>
            <p:spPr>
              <a:xfrm>
                <a:off x="6628722" y="3422260"/>
                <a:ext cx="537484" cy="76309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>
                <a:extLst>
                  <a:ext uri="{FF2B5EF4-FFF2-40B4-BE49-F238E27FC236}">
                    <a16:creationId xmlns:a16="http://schemas.microsoft.com/office/drawing/2014/main" id="{0C87C7AB-5D83-4D8B-8871-D95CBF0B0A3D}"/>
                  </a:ext>
                </a:extLst>
              </p:cNvPr>
              <p:cNvCxnSpPr>
                <a:cxnSpLocks/>
                <a:stCxn id="52" idx="6"/>
                <a:endCxn id="56" idx="2"/>
              </p:cNvCxnSpPr>
              <p:nvPr/>
            </p:nvCxnSpPr>
            <p:spPr>
              <a:xfrm>
                <a:off x="6628722" y="4185359"/>
                <a:ext cx="537484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>
                <a:extLst>
                  <a:ext uri="{FF2B5EF4-FFF2-40B4-BE49-F238E27FC236}">
                    <a16:creationId xmlns:a16="http://schemas.microsoft.com/office/drawing/2014/main" id="{3C1DDC87-7B58-7F91-6E22-4D6F69DA7EE1}"/>
                  </a:ext>
                </a:extLst>
              </p:cNvPr>
              <p:cNvCxnSpPr>
                <a:cxnSpLocks/>
                <a:stCxn id="52" idx="6"/>
                <a:endCxn id="55" idx="2"/>
              </p:cNvCxnSpPr>
              <p:nvPr/>
            </p:nvCxnSpPr>
            <p:spPr>
              <a:xfrm flipV="1">
                <a:off x="6628722" y="3422260"/>
                <a:ext cx="537484" cy="76309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Straight Connector 127">
                <a:extLst>
                  <a:ext uri="{FF2B5EF4-FFF2-40B4-BE49-F238E27FC236}">
                    <a16:creationId xmlns:a16="http://schemas.microsoft.com/office/drawing/2014/main" id="{F9306EB2-7819-E31A-303D-B183631CB13D}"/>
                  </a:ext>
                </a:extLst>
              </p:cNvPr>
              <p:cNvCxnSpPr>
                <a:cxnSpLocks/>
                <a:stCxn id="52" idx="6"/>
                <a:endCxn id="53" idx="2"/>
              </p:cNvCxnSpPr>
              <p:nvPr/>
            </p:nvCxnSpPr>
            <p:spPr>
              <a:xfrm flipV="1">
                <a:off x="6628722" y="2659161"/>
                <a:ext cx="537484" cy="152619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9" name="Group 128">
              <a:extLst>
                <a:ext uri="{FF2B5EF4-FFF2-40B4-BE49-F238E27FC236}">
                  <a16:creationId xmlns:a16="http://schemas.microsoft.com/office/drawing/2014/main" id="{CA4DE8F5-B6B0-E0D7-E510-553778DDFCD3}"/>
                </a:ext>
              </a:extLst>
            </p:cNvPr>
            <p:cNvGrpSpPr/>
            <p:nvPr/>
          </p:nvGrpSpPr>
          <p:grpSpPr>
            <a:xfrm>
              <a:off x="7646965" y="761727"/>
              <a:ext cx="1186327" cy="5305969"/>
              <a:chOff x="7649365" y="769277"/>
              <a:chExt cx="1186327" cy="5305969"/>
            </a:xfrm>
          </p:grpSpPr>
          <p:cxnSp>
            <p:nvCxnSpPr>
              <p:cNvPr id="132" name="Straight Connector 131">
                <a:extLst>
                  <a:ext uri="{FF2B5EF4-FFF2-40B4-BE49-F238E27FC236}">
                    <a16:creationId xmlns:a16="http://schemas.microsoft.com/office/drawing/2014/main" id="{406A47A4-0342-316E-759D-5F019FE2D811}"/>
                  </a:ext>
                </a:extLst>
              </p:cNvPr>
              <p:cNvCxnSpPr>
                <a:stCxn id="53" idx="7"/>
                <a:endCxn id="59" idx="2"/>
              </p:cNvCxnSpPr>
              <p:nvPr/>
            </p:nvCxnSpPr>
            <p:spPr>
              <a:xfrm flipV="1">
                <a:off x="7649365" y="769277"/>
                <a:ext cx="1027230" cy="169230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>
                <a:extLst>
                  <a:ext uri="{FF2B5EF4-FFF2-40B4-BE49-F238E27FC236}">
                    <a16:creationId xmlns:a16="http://schemas.microsoft.com/office/drawing/2014/main" id="{744E6723-846D-5ECD-1B02-D038DC4A5764}"/>
                  </a:ext>
                </a:extLst>
              </p:cNvPr>
              <p:cNvCxnSpPr>
                <a:cxnSpLocks/>
                <a:stCxn id="53" idx="7"/>
                <a:endCxn id="60" idx="2"/>
              </p:cNvCxnSpPr>
              <p:nvPr/>
            </p:nvCxnSpPr>
            <p:spPr>
              <a:xfrm flipV="1">
                <a:off x="7649365" y="1345657"/>
                <a:ext cx="1027229" cy="111592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Connector 135">
                <a:extLst>
                  <a:ext uri="{FF2B5EF4-FFF2-40B4-BE49-F238E27FC236}">
                    <a16:creationId xmlns:a16="http://schemas.microsoft.com/office/drawing/2014/main" id="{41CD4A99-098B-A666-9C65-883C2E86FB55}"/>
                  </a:ext>
                </a:extLst>
              </p:cNvPr>
              <p:cNvCxnSpPr>
                <a:cxnSpLocks/>
                <a:stCxn id="53" idx="7"/>
                <a:endCxn id="61" idx="2"/>
              </p:cNvCxnSpPr>
              <p:nvPr/>
            </p:nvCxnSpPr>
            <p:spPr>
              <a:xfrm flipV="1">
                <a:off x="7649365" y="1922037"/>
                <a:ext cx="1027229" cy="53954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89531D47-067C-B3C3-0096-88617CA244ED}"/>
                  </a:ext>
                </a:extLst>
              </p:cNvPr>
              <p:cNvCxnSpPr>
                <a:cxnSpLocks/>
                <a:stCxn id="53" idx="6"/>
                <a:endCxn id="62" idx="2"/>
              </p:cNvCxnSpPr>
              <p:nvPr/>
            </p:nvCxnSpPr>
            <p:spPr>
              <a:xfrm flipV="1">
                <a:off x="7732262" y="2498417"/>
                <a:ext cx="944333" cy="16074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F0BED8F8-580F-2AB3-0B43-B327D154AF27}"/>
                  </a:ext>
                </a:extLst>
              </p:cNvPr>
              <p:cNvCxnSpPr>
                <a:cxnSpLocks/>
                <a:stCxn id="53" idx="6"/>
                <a:endCxn id="64" idx="2"/>
              </p:cNvCxnSpPr>
              <p:nvPr/>
            </p:nvCxnSpPr>
            <p:spPr>
              <a:xfrm>
                <a:off x="7732262" y="2659161"/>
                <a:ext cx="944332" cy="41563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FCECD278-E475-5154-AC0A-7129A115CE70}"/>
                  </a:ext>
                </a:extLst>
              </p:cNvPr>
              <p:cNvCxnSpPr>
                <a:cxnSpLocks/>
                <a:stCxn id="53" idx="6"/>
                <a:endCxn id="65" idx="2"/>
              </p:cNvCxnSpPr>
              <p:nvPr/>
            </p:nvCxnSpPr>
            <p:spPr>
              <a:xfrm>
                <a:off x="7732262" y="2659161"/>
                <a:ext cx="944332" cy="99201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961DAD8F-ED80-1582-34F0-1105D55D4EDE}"/>
                  </a:ext>
                </a:extLst>
              </p:cNvPr>
              <p:cNvCxnSpPr>
                <a:cxnSpLocks/>
                <a:stCxn id="53" idx="6"/>
                <a:endCxn id="74" idx="1"/>
              </p:cNvCxnSpPr>
              <p:nvPr/>
            </p:nvCxnSpPr>
            <p:spPr>
              <a:xfrm>
                <a:off x="7732262" y="2659161"/>
                <a:ext cx="1103430" cy="204064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BFDC32BD-520B-5784-3510-BCF9DBED0356}"/>
                  </a:ext>
                </a:extLst>
              </p:cNvPr>
              <p:cNvCxnSpPr>
                <a:cxnSpLocks/>
                <a:stCxn id="53" idx="5"/>
                <a:endCxn id="76" idx="1"/>
              </p:cNvCxnSpPr>
              <p:nvPr/>
            </p:nvCxnSpPr>
            <p:spPr>
              <a:xfrm>
                <a:off x="7649365" y="2856744"/>
                <a:ext cx="1186326" cy="243199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B3CCAB8D-453E-6078-BE9B-73492344AD5C}"/>
                  </a:ext>
                </a:extLst>
              </p:cNvPr>
              <p:cNvCxnSpPr>
                <a:cxnSpLocks/>
                <a:stCxn id="53" idx="5"/>
                <a:endCxn id="78" idx="2"/>
              </p:cNvCxnSpPr>
              <p:nvPr/>
            </p:nvCxnSpPr>
            <p:spPr>
              <a:xfrm>
                <a:off x="7649365" y="2856744"/>
                <a:ext cx="1103429" cy="321850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7" name="Group 146">
              <a:extLst>
                <a:ext uri="{FF2B5EF4-FFF2-40B4-BE49-F238E27FC236}">
                  <a16:creationId xmlns:a16="http://schemas.microsoft.com/office/drawing/2014/main" id="{9946A9F6-C288-A575-3D09-845A676C4417}"/>
                </a:ext>
              </a:extLst>
            </p:cNvPr>
            <p:cNvGrpSpPr/>
            <p:nvPr/>
          </p:nvGrpSpPr>
          <p:grpSpPr>
            <a:xfrm>
              <a:off x="7649365" y="871538"/>
              <a:ext cx="1186327" cy="5203708"/>
              <a:chOff x="7649365" y="871538"/>
              <a:chExt cx="1186327" cy="5203708"/>
            </a:xfrm>
          </p:grpSpPr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9DE144D2-33F5-221A-3248-C60375ACCE0F}"/>
                  </a:ext>
                </a:extLst>
              </p:cNvPr>
              <p:cNvCxnSpPr>
                <a:stCxn id="55" idx="7"/>
              </p:cNvCxnSpPr>
              <p:nvPr/>
            </p:nvCxnSpPr>
            <p:spPr>
              <a:xfrm flipV="1">
                <a:off x="7649365" y="871538"/>
                <a:ext cx="1027229" cy="235313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2FE89C39-890C-256E-E049-6791FDE10A6B}"/>
                  </a:ext>
                </a:extLst>
              </p:cNvPr>
              <p:cNvCxnSpPr>
                <a:cxnSpLocks/>
                <a:stCxn id="55" idx="7"/>
                <a:endCxn id="60" idx="2"/>
              </p:cNvCxnSpPr>
              <p:nvPr/>
            </p:nvCxnSpPr>
            <p:spPr>
              <a:xfrm flipV="1">
                <a:off x="7649365" y="1345657"/>
                <a:ext cx="1027229" cy="187901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B07EF4BB-AA07-2021-B9C6-561AE50BEAFA}"/>
                  </a:ext>
                </a:extLst>
              </p:cNvPr>
              <p:cNvCxnSpPr>
                <a:cxnSpLocks/>
                <a:stCxn id="55" idx="7"/>
                <a:endCxn id="61" idx="2"/>
              </p:cNvCxnSpPr>
              <p:nvPr/>
            </p:nvCxnSpPr>
            <p:spPr>
              <a:xfrm flipV="1">
                <a:off x="7649365" y="1922037"/>
                <a:ext cx="1027229" cy="130263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FBF3278A-42B3-0EF3-C219-2DF3D72B9505}"/>
                  </a:ext>
                </a:extLst>
              </p:cNvPr>
              <p:cNvCxnSpPr>
                <a:cxnSpLocks/>
                <a:stCxn id="55" idx="6"/>
                <a:endCxn id="62" idx="2"/>
              </p:cNvCxnSpPr>
              <p:nvPr/>
            </p:nvCxnSpPr>
            <p:spPr>
              <a:xfrm flipV="1">
                <a:off x="7732262" y="2498417"/>
                <a:ext cx="944333" cy="92384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9CFE8EF7-9F8B-BB2C-3A70-33A1135B39F4}"/>
                  </a:ext>
                </a:extLst>
              </p:cNvPr>
              <p:cNvCxnSpPr>
                <a:cxnSpLocks/>
                <a:stCxn id="55" idx="6"/>
                <a:endCxn id="64" idx="2"/>
              </p:cNvCxnSpPr>
              <p:nvPr/>
            </p:nvCxnSpPr>
            <p:spPr>
              <a:xfrm flipV="1">
                <a:off x="7732262" y="3074797"/>
                <a:ext cx="944332" cy="34746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8DCC457B-291C-6D05-DCE8-6D37BAD49EF6}"/>
                  </a:ext>
                </a:extLst>
              </p:cNvPr>
              <p:cNvCxnSpPr>
                <a:cxnSpLocks/>
                <a:stCxn id="55" idx="6"/>
                <a:endCxn id="65" idx="2"/>
              </p:cNvCxnSpPr>
              <p:nvPr/>
            </p:nvCxnSpPr>
            <p:spPr>
              <a:xfrm>
                <a:off x="7732262" y="3422260"/>
                <a:ext cx="944332" cy="22891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1F804C78-61C3-A4F4-CD5C-C58B675C321A}"/>
                  </a:ext>
                </a:extLst>
              </p:cNvPr>
              <p:cNvCxnSpPr>
                <a:cxnSpLocks/>
                <a:stCxn id="55" idx="5"/>
                <a:endCxn id="74" idx="1"/>
              </p:cNvCxnSpPr>
              <p:nvPr/>
            </p:nvCxnSpPr>
            <p:spPr>
              <a:xfrm>
                <a:off x="7649365" y="3619843"/>
                <a:ext cx="1186327" cy="107996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926CA777-4177-8E19-C519-56F50B299C01}"/>
                  </a:ext>
                </a:extLst>
              </p:cNvPr>
              <p:cNvCxnSpPr>
                <a:cxnSpLocks/>
                <a:stCxn id="55" idx="5"/>
                <a:endCxn id="76" idx="1"/>
              </p:cNvCxnSpPr>
              <p:nvPr/>
            </p:nvCxnSpPr>
            <p:spPr>
              <a:xfrm>
                <a:off x="7649365" y="3619843"/>
                <a:ext cx="1186326" cy="166889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id="{21C16C68-8F71-08EF-D26D-D1548F6E762D}"/>
                  </a:ext>
                </a:extLst>
              </p:cNvPr>
              <p:cNvCxnSpPr>
                <a:cxnSpLocks/>
                <a:stCxn id="55" idx="5"/>
                <a:endCxn id="78" idx="2"/>
              </p:cNvCxnSpPr>
              <p:nvPr/>
            </p:nvCxnSpPr>
            <p:spPr>
              <a:xfrm>
                <a:off x="7649365" y="3619843"/>
                <a:ext cx="1103429" cy="245540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Right Arrow 1">
            <a:extLst>
              <a:ext uri="{FF2B5EF4-FFF2-40B4-BE49-F238E27FC236}">
                <a16:creationId xmlns:a16="http://schemas.microsoft.com/office/drawing/2014/main" id="{4B241C35-D801-A74A-4201-3DC0B072AABA}"/>
              </a:ext>
            </a:extLst>
          </p:cNvPr>
          <p:cNvSpPr/>
          <p:nvPr/>
        </p:nvSpPr>
        <p:spPr>
          <a:xfrm>
            <a:off x="7890099" y="975923"/>
            <a:ext cx="1872343" cy="1592929"/>
          </a:xfrm>
          <a:prstGeom prst="rightArrow">
            <a:avLst/>
          </a:prstGeom>
          <a:solidFill>
            <a:schemeClr val="accent1"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S"/>
          </a:p>
        </p:txBody>
      </p:sp>
      <p:sp>
        <p:nvSpPr>
          <p:cNvPr id="3" name="Right Arrow 2">
            <a:extLst>
              <a:ext uri="{FF2B5EF4-FFF2-40B4-BE49-F238E27FC236}">
                <a16:creationId xmlns:a16="http://schemas.microsoft.com/office/drawing/2014/main" id="{23F3CFC9-ABFD-4663-E4B2-FE4171523865}"/>
              </a:ext>
            </a:extLst>
          </p:cNvPr>
          <p:cNvSpPr/>
          <p:nvPr/>
        </p:nvSpPr>
        <p:spPr>
          <a:xfrm flipH="1">
            <a:off x="7757722" y="4965163"/>
            <a:ext cx="1872343" cy="1592929"/>
          </a:xfrm>
          <a:prstGeom prst="rightArrow">
            <a:avLst/>
          </a:prstGeom>
          <a:solidFill>
            <a:srgbClr val="FF0000">
              <a:alpha val="6883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S"/>
          </a:p>
        </p:txBody>
      </p:sp>
    </p:spTree>
    <p:extLst>
      <p:ext uri="{BB962C8B-B14F-4D97-AF65-F5344CB8AC3E}">
        <p14:creationId xmlns:p14="http://schemas.microsoft.com/office/powerpoint/2010/main" val="1849039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83E3DB3-FF63-630A-F781-95223D803CFA}"/>
              </a:ext>
            </a:extLst>
          </p:cNvPr>
          <p:cNvSpPr txBox="1"/>
          <p:nvPr/>
        </p:nvSpPr>
        <p:spPr>
          <a:xfrm>
            <a:off x="464710" y="909626"/>
            <a:ext cx="113224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RS" sz="3600" b="1" dirty="0">
                <a:solidFill>
                  <a:schemeClr val="accent2"/>
                </a:solidFill>
              </a:rPr>
              <a:t>Predikcija</a:t>
            </a:r>
            <a:r>
              <a:rPr lang="en-RS" sz="3600" b="1" dirty="0"/>
              <a:t>: svaka strelica ("konekcija") je parametar...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E19EACA-DA40-78A4-8CBA-57EC6395517E}"/>
              </a:ext>
            </a:extLst>
          </p:cNvPr>
          <p:cNvSpPr txBox="1"/>
          <p:nvPr/>
        </p:nvSpPr>
        <p:spPr>
          <a:xfrm>
            <a:off x="464710" y="1818632"/>
            <a:ext cx="113224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RS" sz="3600" b="1" dirty="0"/>
              <a:t>Malo konekcija → </a:t>
            </a:r>
            <a:r>
              <a:rPr lang="en-RS" sz="3600" b="1" dirty="0">
                <a:sym typeface="Wingdings" pitchFamily="2" charset="2"/>
              </a:rPr>
              <a:t>mala neuronska mreža </a:t>
            </a:r>
            <a:r>
              <a:rPr lang="en-RS" sz="3600" b="1" dirty="0"/>
              <a:t>→</a:t>
            </a:r>
            <a:r>
              <a:rPr lang="en-RS" sz="3600" b="1" dirty="0">
                <a:sym typeface="Wingdings" pitchFamily="2" charset="2"/>
              </a:rPr>
              <a:t> malo predikcije...</a:t>
            </a:r>
            <a:endParaRPr lang="en-RS" sz="36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68FB5E-58E1-8237-75C3-02544E9E036F}"/>
              </a:ext>
            </a:extLst>
          </p:cNvPr>
          <p:cNvSpPr txBox="1"/>
          <p:nvPr/>
        </p:nvSpPr>
        <p:spPr>
          <a:xfrm>
            <a:off x="464710" y="3281636"/>
            <a:ext cx="113224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RS" sz="3600" b="1" dirty="0"/>
              <a:t>Puno konekcija →</a:t>
            </a:r>
            <a:r>
              <a:rPr lang="en-RS" sz="3600" b="1" dirty="0">
                <a:sym typeface="Wingdings" pitchFamily="2" charset="2"/>
              </a:rPr>
              <a:t> velika neuronska mreža </a:t>
            </a:r>
            <a:r>
              <a:rPr lang="en-RS" sz="3600" b="1" dirty="0"/>
              <a:t>→</a:t>
            </a:r>
            <a:r>
              <a:rPr lang="en-RS" sz="3600" b="1" dirty="0">
                <a:sym typeface="Wingdings" pitchFamily="2" charset="2"/>
              </a:rPr>
              <a:t>...</a:t>
            </a:r>
            <a:endParaRPr lang="en-RS" sz="36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F03E21-305A-29D2-87A0-2C079CDBB15A}"/>
              </a:ext>
            </a:extLst>
          </p:cNvPr>
          <p:cNvSpPr txBox="1"/>
          <p:nvPr/>
        </p:nvSpPr>
        <p:spPr>
          <a:xfrm>
            <a:off x="464710" y="4190642"/>
            <a:ext cx="11322482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RS" sz="8000" b="1" dirty="0">
                <a:solidFill>
                  <a:schemeClr val="bg1"/>
                </a:solidFill>
                <a:highlight>
                  <a:srgbClr val="7030A0"/>
                </a:highlight>
              </a:rPr>
              <a:t>20 MILIJARDI</a:t>
            </a:r>
          </a:p>
          <a:p>
            <a:r>
              <a:rPr lang="en-RS" sz="3600" b="1" dirty="0"/>
              <a:t>je </a:t>
            </a:r>
            <a:r>
              <a:rPr lang="en-RS" sz="3600" b="1" i="1" dirty="0"/>
              <a:t>procena</a:t>
            </a:r>
            <a:r>
              <a:rPr lang="en-RS" sz="3600" b="1" dirty="0"/>
              <a:t> broja parametara u ChatGPT iz 2022... a koristi se i mnogo više u raznim sistemima veštačke inteligencije!</a:t>
            </a:r>
          </a:p>
        </p:txBody>
      </p:sp>
    </p:spTree>
    <p:extLst>
      <p:ext uri="{BB962C8B-B14F-4D97-AF65-F5344CB8AC3E}">
        <p14:creationId xmlns:p14="http://schemas.microsoft.com/office/powerpoint/2010/main" val="967015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FC93640-B15D-F261-7F45-A84EF110F1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8503" y="541503"/>
            <a:ext cx="5774993" cy="5774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8670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DAC5B834-AFF9-2C8E-7876-55032F3644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02871" y="1806116"/>
            <a:ext cx="3809093" cy="200478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8256DDB-71AB-5534-EC56-63E1E1DAF2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2117" y="3876219"/>
            <a:ext cx="3238427" cy="266664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6989667-CA6E-8E38-37B9-F296D62488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77858" y="1981194"/>
            <a:ext cx="4920224" cy="182970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A87FAFE-6305-A05F-F246-6589BF481B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46383" y="3874405"/>
            <a:ext cx="3182774" cy="242698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13B6F1B-A276-F3C1-0C8F-5637AE4E907E}"/>
              </a:ext>
            </a:extLst>
          </p:cNvPr>
          <p:cNvSpPr txBox="1"/>
          <p:nvPr/>
        </p:nvSpPr>
        <p:spPr>
          <a:xfrm>
            <a:off x="1126671" y="483185"/>
            <a:ext cx="455022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RS" sz="2600" b="1" dirty="0"/>
              <a:t>AI sistemi zasnovani na pravilima (Simbolička AI)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843525C-CD2E-D6AD-7DD7-099B8C8FF864}"/>
              </a:ext>
            </a:extLst>
          </p:cNvPr>
          <p:cNvSpPr txBox="1"/>
          <p:nvPr/>
        </p:nvSpPr>
        <p:spPr>
          <a:xfrm>
            <a:off x="6262656" y="483185"/>
            <a:ext cx="455022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RS" sz="2600" b="1" dirty="0"/>
              <a:t>AI sistemi zasnovani na asocijacijama (Duboko učenje)</a:t>
            </a:r>
          </a:p>
        </p:txBody>
      </p:sp>
    </p:spTree>
    <p:extLst>
      <p:ext uri="{BB962C8B-B14F-4D97-AF65-F5344CB8AC3E}">
        <p14:creationId xmlns:p14="http://schemas.microsoft.com/office/powerpoint/2010/main" val="1773284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C73010F-80FF-2C7A-E952-E5E41C1A91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7000" y="540000"/>
            <a:ext cx="5778000" cy="577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4908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2A4C194-487E-A319-6D60-6E5047C7FC29}"/>
              </a:ext>
            </a:extLst>
          </p:cNvPr>
          <p:cNvSpPr txBox="1"/>
          <p:nvPr/>
        </p:nvSpPr>
        <p:spPr>
          <a:xfrm>
            <a:off x="277591" y="236007"/>
            <a:ext cx="542311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RS" sz="8000" b="1" dirty="0">
                <a:solidFill>
                  <a:schemeClr val="bg1"/>
                </a:solidFill>
                <a:highlight>
                  <a:srgbClr val="800080"/>
                </a:highlight>
              </a:rPr>
              <a:t>NAPOMENA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D5B38A6-852D-BA24-D3B4-CCAF1BC0ACDF}"/>
              </a:ext>
            </a:extLst>
          </p:cNvPr>
          <p:cNvSpPr txBox="1"/>
          <p:nvPr/>
        </p:nvSpPr>
        <p:spPr>
          <a:xfrm>
            <a:off x="277591" y="1732903"/>
            <a:ext cx="1132248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RS" sz="3600" b="1" dirty="0"/>
              <a:t>Ovakvi modeli ne rade sa rečima kao što radimo mi ljudi.</a:t>
            </a:r>
          </a:p>
          <a:p>
            <a:endParaRPr lang="en-RS" sz="3600" b="1" dirty="0"/>
          </a:p>
          <a:p>
            <a:r>
              <a:rPr lang="en-RS" sz="3600" b="1" dirty="0"/>
              <a:t>Rade sa </a:t>
            </a:r>
            <a:r>
              <a:rPr lang="en-RS" sz="3600" b="1" i="1" dirty="0"/>
              <a:t>tokenima</a:t>
            </a:r>
            <a:r>
              <a:rPr lang="en-RS" sz="3600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307148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2A4C194-487E-A319-6D60-6E5047C7FC29}"/>
              </a:ext>
            </a:extLst>
          </p:cNvPr>
          <p:cNvSpPr txBox="1"/>
          <p:nvPr/>
        </p:nvSpPr>
        <p:spPr>
          <a:xfrm>
            <a:off x="177580" y="250293"/>
            <a:ext cx="656611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RS" sz="8000" b="1" dirty="0">
                <a:solidFill>
                  <a:schemeClr val="bg1"/>
                </a:solidFill>
                <a:highlight>
                  <a:srgbClr val="800080"/>
                </a:highlight>
              </a:rPr>
              <a:t>TOKENIZACIJA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237955-293D-858F-1DBD-3F3644CD16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9525" y="345011"/>
            <a:ext cx="4275215" cy="6350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786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21F96A2-CDD9-502A-E404-0F6E828D1619}"/>
              </a:ext>
            </a:extLst>
          </p:cNvPr>
          <p:cNvSpPr txBox="1"/>
          <p:nvPr/>
        </p:nvSpPr>
        <p:spPr>
          <a:xfrm>
            <a:off x="434759" y="1536174"/>
            <a:ext cx="1132248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RS" sz="8000" b="1" dirty="0">
                <a:solidFill>
                  <a:schemeClr val="bg1"/>
                </a:solidFill>
                <a:highlight>
                  <a:srgbClr val="FF0000"/>
                </a:highlight>
              </a:rPr>
              <a:t>UPOZORENJE:</a:t>
            </a:r>
            <a:br>
              <a:rPr lang="en-RS" sz="8000" b="1" dirty="0">
                <a:solidFill>
                  <a:schemeClr val="bg1"/>
                </a:solidFill>
                <a:highlight>
                  <a:srgbClr val="FF0000"/>
                </a:highlight>
              </a:rPr>
            </a:br>
            <a:r>
              <a:rPr lang="en-RS" sz="8000" b="1" dirty="0">
                <a:solidFill>
                  <a:schemeClr val="bg1"/>
                </a:solidFill>
                <a:highlight>
                  <a:srgbClr val="FF0000"/>
                </a:highlight>
              </a:rPr>
              <a:t>SLEDI EKSTREMNO</a:t>
            </a:r>
            <a:br>
              <a:rPr lang="en-RS" sz="8000" b="1" dirty="0">
                <a:solidFill>
                  <a:schemeClr val="bg1"/>
                </a:solidFill>
                <a:highlight>
                  <a:srgbClr val="FF0000"/>
                </a:highlight>
              </a:rPr>
            </a:br>
            <a:r>
              <a:rPr lang="en-RS" sz="8000" b="1" dirty="0">
                <a:solidFill>
                  <a:schemeClr val="bg1"/>
                </a:solidFill>
                <a:highlight>
                  <a:srgbClr val="FF0000"/>
                </a:highlight>
              </a:rPr>
              <a:t>POJEDNOSTAVLJENJE</a:t>
            </a:r>
          </a:p>
        </p:txBody>
      </p:sp>
    </p:spTree>
    <p:extLst>
      <p:ext uri="{BB962C8B-B14F-4D97-AF65-F5344CB8AC3E}">
        <p14:creationId xmlns:p14="http://schemas.microsoft.com/office/powerpoint/2010/main" val="24115196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8F71CBC-2F1F-406F-8C01-0A89CFCBE0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427" y="1371268"/>
            <a:ext cx="4332675" cy="520883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EECFA07-D145-88AE-1D0C-DB55D6D0245A}"/>
              </a:ext>
            </a:extLst>
          </p:cNvPr>
          <p:cNvSpPr txBox="1"/>
          <p:nvPr/>
        </p:nvSpPr>
        <p:spPr>
          <a:xfrm>
            <a:off x="435427" y="904014"/>
            <a:ext cx="48914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/>
              <a:t>Arhitektura</a:t>
            </a:r>
            <a:r>
              <a:rPr lang="en-US" sz="2000" b="1" dirty="0"/>
              <a:t> GPT-3: </a:t>
            </a:r>
            <a:r>
              <a:rPr lang="en-US" sz="2000" b="1" dirty="0" err="1"/>
              <a:t>pojednostavljen</a:t>
            </a:r>
            <a:r>
              <a:rPr lang="en-US" sz="2000" b="1" dirty="0"/>
              <a:t> </a:t>
            </a:r>
            <a:r>
              <a:rPr lang="en-US" sz="2000" b="1" dirty="0" err="1"/>
              <a:t>pregled</a:t>
            </a:r>
            <a:endParaRPr lang="en-RS" sz="2000" b="1" dirty="0"/>
          </a:p>
        </p:txBody>
      </p:sp>
      <p:sp>
        <p:nvSpPr>
          <p:cNvPr id="4" name="Trapezium 3">
            <a:extLst>
              <a:ext uri="{FF2B5EF4-FFF2-40B4-BE49-F238E27FC236}">
                <a16:creationId xmlns:a16="http://schemas.microsoft.com/office/drawing/2014/main" id="{7BC39668-818E-2AC6-5B2E-E61512D6921B}"/>
              </a:ext>
            </a:extLst>
          </p:cNvPr>
          <p:cNvSpPr/>
          <p:nvPr/>
        </p:nvSpPr>
        <p:spPr>
          <a:xfrm rot="5400000">
            <a:off x="4574884" y="3222173"/>
            <a:ext cx="1578429" cy="522514"/>
          </a:xfrm>
          <a:prstGeom prst="trapezoid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RS" dirty="0"/>
              <a:t>Text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7C61EF5-CE2A-9254-CD37-5F24E32E44B8}"/>
              </a:ext>
            </a:extLst>
          </p:cNvPr>
          <p:cNvCxnSpPr>
            <a:cxnSpLocks/>
          </p:cNvCxnSpPr>
          <p:nvPr/>
        </p:nvCxnSpPr>
        <p:spPr>
          <a:xfrm>
            <a:off x="5717884" y="3483430"/>
            <a:ext cx="4408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317694A-7FFF-1850-F102-B6A3F4EAE7A2}"/>
              </a:ext>
            </a:extLst>
          </p:cNvPr>
          <p:cNvCxnSpPr>
            <a:cxnSpLocks/>
          </p:cNvCxnSpPr>
          <p:nvPr/>
        </p:nvCxnSpPr>
        <p:spPr>
          <a:xfrm>
            <a:off x="6890500" y="3483430"/>
            <a:ext cx="4408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Hexagon 6">
            <a:extLst>
              <a:ext uri="{FF2B5EF4-FFF2-40B4-BE49-F238E27FC236}">
                <a16:creationId xmlns:a16="http://schemas.microsoft.com/office/drawing/2014/main" id="{8B36F4D4-88DF-E3F5-5157-59C3E4620B3B}"/>
              </a:ext>
            </a:extLst>
          </p:cNvPr>
          <p:cNvSpPr/>
          <p:nvPr/>
        </p:nvSpPr>
        <p:spPr>
          <a:xfrm rot="5400000">
            <a:off x="6690316" y="3248188"/>
            <a:ext cx="2013855" cy="546687"/>
          </a:xfrm>
          <a:prstGeom prst="hexagon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RS" dirty="0"/>
              <a:t>Transformers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1A0F1BA-D154-AB24-DBC5-DFDDC0DA6267}"/>
              </a:ext>
            </a:extLst>
          </p:cNvPr>
          <p:cNvCxnSpPr>
            <a:cxnSpLocks/>
          </p:cNvCxnSpPr>
          <p:nvPr/>
        </p:nvCxnSpPr>
        <p:spPr>
          <a:xfrm>
            <a:off x="8063115" y="3516084"/>
            <a:ext cx="4408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Hexagon 8">
            <a:extLst>
              <a:ext uri="{FF2B5EF4-FFF2-40B4-BE49-F238E27FC236}">
                <a16:creationId xmlns:a16="http://schemas.microsoft.com/office/drawing/2014/main" id="{0F5D23CB-EE02-FACE-D223-37F91038C3B1}"/>
              </a:ext>
            </a:extLst>
          </p:cNvPr>
          <p:cNvSpPr/>
          <p:nvPr/>
        </p:nvSpPr>
        <p:spPr>
          <a:xfrm rot="5400000">
            <a:off x="8109699" y="3034073"/>
            <a:ext cx="2013855" cy="1040226"/>
          </a:xfrm>
          <a:prstGeom prst="hexagon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RS" dirty="0"/>
              <a:t>Verovatnoće</a:t>
            </a:r>
            <a:br>
              <a:rPr lang="en-RS" dirty="0"/>
            </a:br>
            <a:r>
              <a:rPr lang="en-RS" dirty="0"/>
              <a:t>za svaki token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253182B-443D-B1AB-0F80-DAD2593ECD1B}"/>
              </a:ext>
            </a:extLst>
          </p:cNvPr>
          <p:cNvCxnSpPr>
            <a:cxnSpLocks/>
          </p:cNvCxnSpPr>
          <p:nvPr/>
        </p:nvCxnSpPr>
        <p:spPr>
          <a:xfrm>
            <a:off x="9761286" y="3516084"/>
            <a:ext cx="4408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rapezium 10">
            <a:extLst>
              <a:ext uri="{FF2B5EF4-FFF2-40B4-BE49-F238E27FC236}">
                <a16:creationId xmlns:a16="http://schemas.microsoft.com/office/drawing/2014/main" id="{4B5B869C-6022-75C7-809E-BF5A033FE5F7}"/>
              </a:ext>
            </a:extLst>
          </p:cNvPr>
          <p:cNvSpPr/>
          <p:nvPr/>
        </p:nvSpPr>
        <p:spPr>
          <a:xfrm rot="16200000">
            <a:off x="10051038" y="3035193"/>
            <a:ext cx="1578429" cy="961781"/>
          </a:xfrm>
          <a:prstGeom prst="trapezoid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RS" dirty="0"/>
              <a:t>Token</a:t>
            </a:r>
            <a:br>
              <a:rPr lang="en-RS" dirty="0"/>
            </a:br>
            <a:r>
              <a:rPr lang="en-RS" dirty="0"/>
              <a:t>(Text)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5AA7DFF-59EC-8E3C-3A80-0491F89CEC82}"/>
              </a:ext>
            </a:extLst>
          </p:cNvPr>
          <p:cNvSpPr txBox="1"/>
          <p:nvPr/>
        </p:nvSpPr>
        <p:spPr>
          <a:xfrm>
            <a:off x="5290457" y="156483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1" i="0" dirty="0">
                <a:effectLst/>
                <a:latin typeface="Söhne"/>
              </a:rPr>
              <a:t>Model training (unsupervised/self-supervised pretraining)</a:t>
            </a:r>
            <a:r>
              <a:rPr lang="en-GB" sz="1800" b="0" i="0" dirty="0">
                <a:effectLst/>
                <a:latin typeface="Söhne"/>
              </a:rPr>
              <a:t> </a:t>
            </a:r>
            <a:endParaRPr lang="en-RS" dirty="0"/>
          </a:p>
        </p:txBody>
      </p:sp>
      <p:sp>
        <p:nvSpPr>
          <p:cNvPr id="13" name="Hexagon 12">
            <a:extLst>
              <a:ext uri="{FF2B5EF4-FFF2-40B4-BE49-F238E27FC236}">
                <a16:creationId xmlns:a16="http://schemas.microsoft.com/office/drawing/2014/main" id="{02EC7973-A83B-2A16-BA0E-DFD92F560D8F}"/>
              </a:ext>
            </a:extLst>
          </p:cNvPr>
          <p:cNvSpPr/>
          <p:nvPr/>
        </p:nvSpPr>
        <p:spPr>
          <a:xfrm>
            <a:off x="6283943" y="4862764"/>
            <a:ext cx="1785257" cy="546687"/>
          </a:xfrm>
          <a:prstGeom prst="hexagon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RS" sz="1700" dirty="0"/>
              <a:t>Poziciono</a:t>
            </a:r>
            <a:br>
              <a:rPr lang="en-RS" sz="1700" dirty="0"/>
            </a:br>
            <a:r>
              <a:rPr lang="en-RS" sz="1700" dirty="0"/>
              <a:t>enkodiranje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F0DABB7-EBBA-F899-81BB-FDBB71B8AB24}"/>
              </a:ext>
            </a:extLst>
          </p:cNvPr>
          <p:cNvCxnSpPr>
            <a:cxnSpLocks/>
          </p:cNvCxnSpPr>
          <p:nvPr/>
        </p:nvCxnSpPr>
        <p:spPr>
          <a:xfrm flipV="1">
            <a:off x="7143913" y="3701143"/>
            <a:ext cx="0" cy="10776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B3FEB5B-34D8-F042-1872-8B3EA2A24C62}"/>
              </a:ext>
            </a:extLst>
          </p:cNvPr>
          <p:cNvSpPr txBox="1"/>
          <p:nvPr/>
        </p:nvSpPr>
        <p:spPr>
          <a:xfrm>
            <a:off x="5290457" y="5896157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800" b="1" i="0" dirty="0">
                <a:effectLst/>
                <a:latin typeface="Söhne"/>
              </a:rPr>
              <a:t>Pre-training: </a:t>
            </a:r>
            <a:r>
              <a:rPr lang="en-GB" sz="1800" b="1" i="0" dirty="0" err="1">
                <a:effectLst/>
                <a:latin typeface="Söhne"/>
              </a:rPr>
              <a:t>sve</a:t>
            </a:r>
            <a:r>
              <a:rPr lang="en-GB" sz="1800" b="1" i="0" dirty="0">
                <a:effectLst/>
                <a:latin typeface="Söhne"/>
              </a:rPr>
              <a:t> </a:t>
            </a:r>
            <a:r>
              <a:rPr lang="en-GB" sz="1800" b="1" i="0" dirty="0" err="1">
                <a:effectLst/>
                <a:latin typeface="Söhne"/>
              </a:rPr>
              <a:t>što</a:t>
            </a:r>
            <a:r>
              <a:rPr lang="en-GB" sz="1800" b="1" i="0" dirty="0">
                <a:effectLst/>
                <a:latin typeface="Söhne"/>
              </a:rPr>
              <a:t> model </a:t>
            </a:r>
            <a:r>
              <a:rPr lang="en-GB" sz="1800" b="1" i="0" dirty="0" err="1">
                <a:effectLst/>
                <a:latin typeface="Söhne"/>
              </a:rPr>
              <a:t>uči</a:t>
            </a:r>
            <a:r>
              <a:rPr lang="en-GB" sz="1800" b="1" i="0" dirty="0">
                <a:effectLst/>
                <a:latin typeface="Söhne"/>
              </a:rPr>
              <a:t> je da </a:t>
            </a:r>
            <a:r>
              <a:rPr lang="en-GB" sz="1800" b="1" i="0" dirty="0" err="1">
                <a:effectLst/>
                <a:latin typeface="Söhne"/>
              </a:rPr>
              <a:t>predvidi</a:t>
            </a:r>
            <a:endParaRPr lang="en-GB" b="1" dirty="0">
              <a:latin typeface="Söhne"/>
            </a:endParaRPr>
          </a:p>
          <a:p>
            <a:pPr algn="ctr"/>
            <a:r>
              <a:rPr lang="en-GB" sz="1800" b="1" i="0" dirty="0" err="1">
                <a:effectLst/>
                <a:latin typeface="Söhne"/>
              </a:rPr>
              <a:t>sledeći</a:t>
            </a:r>
            <a:r>
              <a:rPr lang="en-GB" sz="1800" b="1" i="0" dirty="0">
                <a:effectLst/>
                <a:latin typeface="Söhne"/>
              </a:rPr>
              <a:t> token u </a:t>
            </a:r>
            <a:r>
              <a:rPr lang="en-GB" sz="1800" b="1" i="0" dirty="0" err="1">
                <a:effectLst/>
                <a:latin typeface="Söhne"/>
              </a:rPr>
              <a:t>sekvenci</a:t>
            </a:r>
            <a:r>
              <a:rPr lang="en-GB" sz="1800" b="1" i="0" dirty="0">
                <a:effectLst/>
                <a:latin typeface="Söhne"/>
              </a:rPr>
              <a:t>!</a:t>
            </a:r>
            <a:endParaRPr lang="en-RS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8F66D933-93CC-29BD-EACE-5BA8F63063BE}"/>
              </a:ext>
            </a:extLst>
          </p:cNvPr>
          <p:cNvSpPr/>
          <p:nvPr/>
        </p:nvSpPr>
        <p:spPr>
          <a:xfrm rot="5400000">
            <a:off x="5632000" y="3210086"/>
            <a:ext cx="1785257" cy="546687"/>
          </a:xfrm>
          <a:prstGeom prst="hexagon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RS" dirty="0"/>
              <a:t>Embeddings</a:t>
            </a:r>
          </a:p>
        </p:txBody>
      </p:sp>
    </p:spTree>
    <p:extLst>
      <p:ext uri="{BB962C8B-B14F-4D97-AF65-F5344CB8AC3E}">
        <p14:creationId xmlns:p14="http://schemas.microsoft.com/office/powerpoint/2010/main" val="1871856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9" grpId="0" animBg="1"/>
      <p:bldP spid="11" grpId="0" animBg="1"/>
      <p:bldP spid="12" grpId="0"/>
      <p:bldP spid="13" grpId="0" animBg="1"/>
      <p:bldP spid="15" grpId="0"/>
      <p:bldP spid="1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ACB2497-5258-D78C-1CB3-6D235D18D3CF}"/>
              </a:ext>
            </a:extLst>
          </p:cNvPr>
          <p:cNvSpPr txBox="1"/>
          <p:nvPr/>
        </p:nvSpPr>
        <p:spPr>
          <a:xfrm>
            <a:off x="310845" y="1587038"/>
            <a:ext cx="7817155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GB" sz="2600" b="1" i="0" dirty="0" err="1">
                <a:effectLst/>
                <a:latin typeface="Söhne"/>
              </a:rPr>
              <a:t>Prikupljanje</a:t>
            </a:r>
            <a:r>
              <a:rPr lang="en-GB" sz="2600" b="1" i="0" dirty="0">
                <a:effectLst/>
                <a:latin typeface="Söhne"/>
              </a:rPr>
              <a:t> </a:t>
            </a:r>
            <a:r>
              <a:rPr lang="en-GB" sz="2600" b="1" i="0" dirty="0" err="1">
                <a:effectLst/>
                <a:latin typeface="Söhne"/>
              </a:rPr>
              <a:t>i</a:t>
            </a:r>
            <a:r>
              <a:rPr lang="en-GB" sz="2600" b="1" i="0" dirty="0">
                <a:effectLst/>
                <a:latin typeface="Söhne"/>
              </a:rPr>
              <a:t> </a:t>
            </a:r>
            <a:r>
              <a:rPr lang="en-GB" sz="2600" b="1" i="0" dirty="0" err="1">
                <a:effectLst/>
                <a:latin typeface="Söhne"/>
              </a:rPr>
              <a:t>priprema</a:t>
            </a:r>
            <a:r>
              <a:rPr lang="en-GB" sz="2600" b="1" i="0" dirty="0">
                <a:effectLst/>
                <a:latin typeface="Söhne"/>
              </a:rPr>
              <a:t> </a:t>
            </a:r>
            <a:r>
              <a:rPr lang="en-GB" sz="2600" b="1" i="0" dirty="0" err="1">
                <a:effectLst/>
                <a:latin typeface="Söhne"/>
              </a:rPr>
              <a:t>ogromne</a:t>
            </a:r>
            <a:r>
              <a:rPr lang="en-GB" sz="2600" b="1" i="0" dirty="0">
                <a:effectLst/>
                <a:latin typeface="Söhne"/>
              </a:rPr>
              <a:t> </a:t>
            </a:r>
            <a:r>
              <a:rPr lang="en-GB" sz="2600" b="1" i="0" dirty="0" err="1">
                <a:effectLst/>
                <a:latin typeface="Söhne"/>
              </a:rPr>
              <a:t>količine</a:t>
            </a:r>
            <a:r>
              <a:rPr lang="en-GB" sz="2600" b="1" i="0" dirty="0">
                <a:effectLst/>
                <a:latin typeface="Söhne"/>
              </a:rPr>
              <a:t> </a:t>
            </a:r>
            <a:r>
              <a:rPr lang="en-GB" sz="2600" b="1" i="0" dirty="0" err="1">
                <a:effectLst/>
                <a:latin typeface="Söhne"/>
              </a:rPr>
              <a:t>podataka</a:t>
            </a:r>
            <a:endParaRPr lang="en-GB" sz="2600" b="0" i="0" dirty="0">
              <a:effectLst/>
              <a:latin typeface="Söhne"/>
            </a:endParaRPr>
          </a:p>
          <a:p>
            <a:pPr marL="342900" indent="-342900">
              <a:buFont typeface="+mj-lt"/>
              <a:buAutoNum type="arabicPeriod"/>
            </a:pPr>
            <a:endParaRPr lang="en-GB" sz="2600" b="0" i="0" dirty="0">
              <a:effectLst/>
              <a:latin typeface="Söhne"/>
            </a:endParaRPr>
          </a:p>
          <a:p>
            <a:pPr marL="342900" indent="-342900">
              <a:buFont typeface="+mj-lt"/>
              <a:buAutoNum type="arabicPeriod"/>
            </a:pPr>
            <a:r>
              <a:rPr lang="en-GB" sz="2600" b="1" i="0" dirty="0" err="1">
                <a:effectLst/>
                <a:latin typeface="Söhne"/>
              </a:rPr>
              <a:t>Trening</a:t>
            </a:r>
            <a:r>
              <a:rPr lang="en-GB" sz="2600" b="1" i="0" dirty="0">
                <a:effectLst/>
                <a:latin typeface="Söhne"/>
              </a:rPr>
              <a:t> </a:t>
            </a:r>
            <a:r>
              <a:rPr lang="en-GB" sz="2600" b="1" i="0" dirty="0" err="1">
                <a:effectLst/>
                <a:latin typeface="Söhne"/>
              </a:rPr>
              <a:t>modela</a:t>
            </a:r>
            <a:r>
              <a:rPr lang="en-GB" sz="2600" b="1" i="0" dirty="0">
                <a:effectLst/>
                <a:latin typeface="Söhne"/>
              </a:rPr>
              <a:t> (unsupervised/self-supervised pretraining) – u </a:t>
            </a:r>
            <a:r>
              <a:rPr lang="en-GB" sz="2600" b="1" i="0" dirty="0" err="1">
                <a:effectLst/>
                <a:latin typeface="Söhne"/>
              </a:rPr>
              <a:t>ovoj</a:t>
            </a:r>
            <a:r>
              <a:rPr lang="en-GB" sz="2600" b="1" i="0" dirty="0">
                <a:effectLst/>
                <a:latin typeface="Söhne"/>
              </a:rPr>
              <a:t> </a:t>
            </a:r>
            <a:r>
              <a:rPr lang="en-GB" sz="2600" b="1" i="0" dirty="0" err="1">
                <a:effectLst/>
                <a:latin typeface="Söhne"/>
              </a:rPr>
              <a:t>fazi</a:t>
            </a:r>
            <a:r>
              <a:rPr lang="en-GB" sz="2600" b="1" i="0" dirty="0">
                <a:effectLst/>
                <a:latin typeface="Söhne"/>
              </a:rPr>
              <a:t> se </a:t>
            </a:r>
            <a:r>
              <a:rPr lang="en-GB" sz="2600" b="1" i="0" dirty="0" err="1">
                <a:effectLst/>
                <a:latin typeface="Söhne"/>
              </a:rPr>
              <a:t>uči</a:t>
            </a:r>
            <a:r>
              <a:rPr lang="en-GB" sz="2600" b="1" i="0" dirty="0">
                <a:effectLst/>
                <a:latin typeface="Söhne"/>
              </a:rPr>
              <a:t> </a:t>
            </a:r>
            <a:r>
              <a:rPr lang="en-GB" sz="2600" b="1" i="0" dirty="0" err="1">
                <a:effectLst/>
                <a:latin typeface="Söhne"/>
              </a:rPr>
              <a:t>samo</a:t>
            </a:r>
            <a:r>
              <a:rPr lang="en-GB" sz="2600" b="1" i="0" dirty="0">
                <a:effectLst/>
                <a:latin typeface="Söhne"/>
              </a:rPr>
              <a:t> </a:t>
            </a:r>
            <a:r>
              <a:rPr lang="en-GB" sz="2600" b="1" i="0" dirty="0" err="1">
                <a:effectLst/>
                <a:latin typeface="Söhne"/>
              </a:rPr>
              <a:t>jezička</a:t>
            </a:r>
            <a:r>
              <a:rPr lang="en-GB" sz="2600" b="1" i="0" dirty="0">
                <a:effectLst/>
                <a:latin typeface="Söhne"/>
              </a:rPr>
              <a:t> </a:t>
            </a:r>
            <a:r>
              <a:rPr lang="en-GB" sz="2600" b="1" i="0" dirty="0" err="1">
                <a:effectLst/>
                <a:latin typeface="Söhne"/>
              </a:rPr>
              <a:t>struktura</a:t>
            </a:r>
            <a:r>
              <a:rPr lang="en-GB" sz="2600" b="1" dirty="0">
                <a:latin typeface="Söhne"/>
              </a:rPr>
              <a:t>. </a:t>
            </a:r>
          </a:p>
          <a:p>
            <a:pPr marL="342900" indent="-342900">
              <a:buFont typeface="+mj-lt"/>
              <a:buAutoNum type="arabicPeriod"/>
            </a:pPr>
            <a:endParaRPr lang="en-GB" sz="2600" b="0" i="0" dirty="0">
              <a:effectLst/>
              <a:latin typeface="Söhne"/>
            </a:endParaRPr>
          </a:p>
          <a:p>
            <a:pPr marL="342900" indent="-342900">
              <a:buFont typeface="+mj-lt"/>
              <a:buAutoNum type="arabicPeriod"/>
            </a:pPr>
            <a:r>
              <a:rPr lang="en-GB" sz="2600" b="1" i="0" dirty="0" err="1">
                <a:effectLst/>
                <a:latin typeface="Söhne"/>
              </a:rPr>
              <a:t>Nadgledano</a:t>
            </a:r>
            <a:r>
              <a:rPr lang="en-GB" sz="2600" b="1" i="0" dirty="0">
                <a:effectLst/>
                <a:latin typeface="Söhne"/>
              </a:rPr>
              <a:t> </a:t>
            </a:r>
            <a:r>
              <a:rPr lang="en-GB" sz="2600" b="1" i="0" dirty="0" err="1">
                <a:effectLst/>
                <a:latin typeface="Söhne"/>
              </a:rPr>
              <a:t>fino</a:t>
            </a:r>
            <a:r>
              <a:rPr lang="en-GB" sz="2600" b="1" i="0" dirty="0">
                <a:effectLst/>
                <a:latin typeface="Söhne"/>
              </a:rPr>
              <a:t> </a:t>
            </a:r>
            <a:r>
              <a:rPr lang="en-GB" sz="2600" b="1" i="0" dirty="0" err="1">
                <a:effectLst/>
                <a:latin typeface="Söhne"/>
              </a:rPr>
              <a:t>podešavanje</a:t>
            </a:r>
            <a:r>
              <a:rPr lang="en-GB" sz="2600" b="1" i="0" dirty="0">
                <a:effectLst/>
                <a:latin typeface="Söhne"/>
              </a:rPr>
              <a:t> </a:t>
            </a:r>
            <a:r>
              <a:rPr lang="en-GB" sz="2600" b="1" i="0" dirty="0" err="1">
                <a:effectLst/>
                <a:latin typeface="Söhne"/>
              </a:rPr>
              <a:t>modela</a:t>
            </a:r>
            <a:r>
              <a:rPr lang="en-GB" sz="2600" b="1" i="0" dirty="0">
                <a:effectLst/>
                <a:latin typeface="Söhne"/>
              </a:rPr>
              <a:t>/</a:t>
            </a:r>
            <a:r>
              <a:rPr lang="en-GB" sz="2600" b="1" i="0" dirty="0" err="1">
                <a:effectLst/>
                <a:latin typeface="Söhne"/>
              </a:rPr>
              <a:t>podešavanje</a:t>
            </a:r>
            <a:r>
              <a:rPr lang="en-GB" sz="2600" b="1" i="0" dirty="0">
                <a:effectLst/>
                <a:latin typeface="Söhne"/>
              </a:rPr>
              <a:t> za </a:t>
            </a:r>
            <a:r>
              <a:rPr lang="en-GB" sz="2600" b="1" i="0" dirty="0" err="1">
                <a:effectLst/>
                <a:latin typeface="Söhne"/>
              </a:rPr>
              <a:t>instrukcije</a:t>
            </a:r>
            <a:r>
              <a:rPr lang="en-GB" sz="2600" b="1" i="0" dirty="0">
                <a:effectLst/>
                <a:latin typeface="Söhne"/>
              </a:rPr>
              <a:t> </a:t>
            </a:r>
            <a:r>
              <a:rPr lang="en-GB" sz="2600" b="1" i="0" dirty="0" err="1">
                <a:effectLst/>
                <a:latin typeface="Söhne"/>
              </a:rPr>
              <a:t>ili</a:t>
            </a:r>
            <a:r>
              <a:rPr lang="en-GB" sz="2600" b="1" i="0" dirty="0">
                <a:effectLst/>
                <a:latin typeface="Söhne"/>
              </a:rPr>
              <a:t> </a:t>
            </a:r>
            <a:r>
              <a:rPr lang="en-GB" sz="2600" b="1" i="0" dirty="0" err="1">
                <a:effectLst/>
                <a:latin typeface="Söhne"/>
              </a:rPr>
              <a:t>dijalog</a:t>
            </a:r>
            <a:r>
              <a:rPr lang="en-GB" sz="2600" b="1" i="0" dirty="0">
                <a:effectLst/>
                <a:latin typeface="Söhne"/>
              </a:rPr>
              <a:t> (chat) – </a:t>
            </a:r>
            <a:r>
              <a:rPr lang="en-GB" sz="2600" b="1" i="0" dirty="0" err="1">
                <a:effectLst/>
                <a:latin typeface="Söhne"/>
              </a:rPr>
              <a:t>specijalizovani</a:t>
            </a:r>
            <a:r>
              <a:rPr lang="en-GB" sz="2600" b="1" i="0" dirty="0">
                <a:effectLst/>
                <a:latin typeface="Söhne"/>
              </a:rPr>
              <a:t>, </a:t>
            </a:r>
            <a:r>
              <a:rPr lang="en-GB" sz="2600" b="1" i="0" dirty="0" err="1">
                <a:effectLst/>
                <a:latin typeface="Söhne"/>
              </a:rPr>
              <a:t>manji</a:t>
            </a:r>
            <a:r>
              <a:rPr lang="en-GB" sz="2600" b="1" i="0" dirty="0">
                <a:effectLst/>
                <a:latin typeface="Söhne"/>
              </a:rPr>
              <a:t> </a:t>
            </a:r>
            <a:r>
              <a:rPr lang="en-GB" sz="2600" b="1" i="0" dirty="0" err="1">
                <a:effectLst/>
                <a:latin typeface="Söhne"/>
              </a:rPr>
              <a:t>skupovi</a:t>
            </a:r>
            <a:r>
              <a:rPr lang="en-GB" sz="2600" b="1" i="0" dirty="0">
                <a:effectLst/>
                <a:latin typeface="Söhne"/>
              </a:rPr>
              <a:t> </a:t>
            </a:r>
            <a:r>
              <a:rPr lang="en-GB" sz="2600" b="1" i="0" dirty="0" err="1">
                <a:effectLst/>
                <a:latin typeface="Söhne"/>
              </a:rPr>
              <a:t>podataka</a:t>
            </a:r>
            <a:r>
              <a:rPr lang="en-GB" sz="2600" b="1" i="0" dirty="0">
                <a:effectLst/>
                <a:latin typeface="Söhne"/>
              </a:rPr>
              <a:t> se </a:t>
            </a:r>
            <a:r>
              <a:rPr lang="en-GB" sz="2600" b="1" i="0" dirty="0" err="1">
                <a:effectLst/>
                <a:latin typeface="Söhne"/>
              </a:rPr>
              <a:t>koriste</a:t>
            </a:r>
            <a:r>
              <a:rPr lang="en-GB" sz="2600" b="1" i="0" dirty="0">
                <a:effectLst/>
                <a:latin typeface="Söhne"/>
              </a:rPr>
              <a:t> da se model </a:t>
            </a:r>
            <a:r>
              <a:rPr lang="en-GB" sz="2600" b="1" i="0" dirty="0" err="1">
                <a:effectLst/>
                <a:latin typeface="Söhne"/>
              </a:rPr>
              <a:t>dotera</a:t>
            </a:r>
            <a:r>
              <a:rPr lang="en-GB" sz="2600" b="1" i="0" dirty="0">
                <a:effectLst/>
                <a:latin typeface="Söhne"/>
              </a:rPr>
              <a:t>.</a:t>
            </a:r>
            <a:endParaRPr lang="en-GB" sz="2600" b="0" i="0" dirty="0">
              <a:effectLst/>
              <a:latin typeface="Söhne"/>
            </a:endParaRPr>
          </a:p>
          <a:p>
            <a:pPr marL="342900" indent="-342900">
              <a:buFont typeface="+mj-lt"/>
              <a:buAutoNum type="arabicPeriod"/>
            </a:pPr>
            <a:endParaRPr lang="en-GB" sz="2600" b="0" i="0" dirty="0">
              <a:effectLst/>
              <a:latin typeface="Söhne"/>
            </a:endParaRPr>
          </a:p>
          <a:p>
            <a:pPr marL="342900" indent="-342900">
              <a:buFont typeface="+mj-lt"/>
              <a:buAutoNum type="arabicPeriod"/>
            </a:pPr>
            <a:r>
              <a:rPr lang="en-GB" sz="2600" b="1" i="0" dirty="0" err="1">
                <a:effectLst/>
                <a:latin typeface="Söhne"/>
              </a:rPr>
              <a:t>Učenje</a:t>
            </a:r>
            <a:r>
              <a:rPr lang="en-GB" sz="2600" b="1" i="0" dirty="0">
                <a:effectLst/>
                <a:latin typeface="Söhne"/>
              </a:rPr>
              <a:t> </a:t>
            </a:r>
            <a:r>
              <a:rPr lang="en-GB" sz="2600" b="1" i="0" dirty="0" err="1">
                <a:effectLst/>
                <a:latin typeface="Söhne"/>
              </a:rPr>
              <a:t>potkrepljenjem</a:t>
            </a:r>
            <a:r>
              <a:rPr lang="en-GB" sz="2600" b="1" i="0" dirty="0">
                <a:effectLst/>
                <a:latin typeface="Söhne"/>
              </a:rPr>
              <a:t> (Reinforced Learning, RL) </a:t>
            </a:r>
            <a:r>
              <a:rPr lang="en-GB" sz="2600" b="1" i="0" dirty="0" err="1">
                <a:effectLst/>
                <a:latin typeface="Söhne"/>
              </a:rPr>
              <a:t>iz</a:t>
            </a:r>
            <a:r>
              <a:rPr lang="en-GB" sz="2600" b="1" i="0" dirty="0">
                <a:effectLst/>
                <a:latin typeface="Söhne"/>
              </a:rPr>
              <a:t> </a:t>
            </a:r>
            <a:r>
              <a:rPr lang="en-GB" sz="2600" b="1" i="0" dirty="0" err="1">
                <a:effectLst/>
                <a:latin typeface="Söhne"/>
              </a:rPr>
              <a:t>ljudskog</a:t>
            </a:r>
            <a:r>
              <a:rPr lang="en-GB" sz="2600" b="1" i="0" dirty="0">
                <a:effectLst/>
                <a:latin typeface="Söhne"/>
              </a:rPr>
              <a:t> </a:t>
            </a:r>
            <a:r>
              <a:rPr lang="en-GB" sz="2600" b="1" i="0" dirty="0" err="1">
                <a:effectLst/>
                <a:latin typeface="Söhne"/>
              </a:rPr>
              <a:t>fidbeka</a:t>
            </a:r>
            <a:r>
              <a:rPr lang="en-GB" sz="2600" b="1" i="0" dirty="0">
                <a:effectLst/>
                <a:latin typeface="Söhne"/>
              </a:rPr>
              <a:t> (RLHF).</a:t>
            </a:r>
            <a:endParaRPr lang="en-RS" sz="2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5FDDD9-074B-8FAC-7175-1E41F737C554}"/>
              </a:ext>
            </a:extLst>
          </p:cNvPr>
          <p:cNvSpPr txBox="1"/>
          <p:nvPr/>
        </p:nvSpPr>
        <p:spPr>
          <a:xfrm>
            <a:off x="310845" y="848971"/>
            <a:ext cx="5785155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b="1" dirty="0" err="1">
                <a:solidFill>
                  <a:schemeClr val="bg1"/>
                </a:solidFill>
                <a:highlight>
                  <a:srgbClr val="7030A0"/>
                </a:highlight>
              </a:rPr>
              <a:t>Kako</a:t>
            </a:r>
            <a:r>
              <a:rPr lang="en-US" sz="3300" b="1" dirty="0">
                <a:solidFill>
                  <a:schemeClr val="bg1"/>
                </a:solidFill>
                <a:highlight>
                  <a:srgbClr val="7030A0"/>
                </a:highlight>
              </a:rPr>
              <a:t> da </a:t>
            </a:r>
            <a:r>
              <a:rPr lang="en-US" sz="3300" b="1" dirty="0" err="1">
                <a:solidFill>
                  <a:schemeClr val="bg1"/>
                </a:solidFill>
                <a:highlight>
                  <a:srgbClr val="7030A0"/>
                </a:highlight>
              </a:rPr>
              <a:t>izdresirate</a:t>
            </a:r>
            <a:r>
              <a:rPr lang="en-US" sz="3300" b="1" dirty="0">
                <a:solidFill>
                  <a:schemeClr val="bg1"/>
                </a:solidFill>
                <a:highlight>
                  <a:srgbClr val="7030A0"/>
                </a:highlight>
              </a:rPr>
              <a:t> </a:t>
            </a:r>
            <a:r>
              <a:rPr lang="en-US" sz="3300" b="1" dirty="0" err="1">
                <a:solidFill>
                  <a:schemeClr val="bg1"/>
                </a:solidFill>
                <a:highlight>
                  <a:srgbClr val="7030A0"/>
                </a:highlight>
              </a:rPr>
              <a:t>svog</a:t>
            </a:r>
            <a:r>
              <a:rPr lang="en-US" sz="3300" b="1" dirty="0">
                <a:solidFill>
                  <a:schemeClr val="bg1"/>
                </a:solidFill>
                <a:highlight>
                  <a:srgbClr val="7030A0"/>
                </a:highlight>
              </a:rPr>
              <a:t> </a:t>
            </a:r>
            <a:r>
              <a:rPr lang="en-US" sz="3300" b="1" dirty="0" err="1">
                <a:solidFill>
                  <a:schemeClr val="bg1"/>
                </a:solidFill>
                <a:highlight>
                  <a:srgbClr val="7030A0"/>
                </a:highlight>
              </a:rPr>
              <a:t>zmaja</a:t>
            </a:r>
            <a:r>
              <a:rPr lang="en-US" sz="3300" b="1" dirty="0">
                <a:solidFill>
                  <a:schemeClr val="bg1"/>
                </a:solidFill>
                <a:highlight>
                  <a:srgbClr val="7030A0"/>
                </a:highlight>
              </a:rPr>
              <a:t>?</a:t>
            </a:r>
            <a:endParaRPr lang="en-RS" sz="3300" b="1" dirty="0">
              <a:solidFill>
                <a:schemeClr val="bg1"/>
              </a:solidFill>
              <a:highlight>
                <a:srgbClr val="7030A0"/>
              </a:highlight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27AB5CB-1F0F-D7C6-B8F8-42FB6F708C0D}"/>
              </a:ext>
            </a:extLst>
          </p:cNvPr>
          <p:cNvSpPr/>
          <p:nvPr/>
        </p:nvSpPr>
        <p:spPr>
          <a:xfrm>
            <a:off x="8794044" y="2058529"/>
            <a:ext cx="3087111" cy="3206045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200" b="1" dirty="0">
                <a:effectLst/>
              </a:rPr>
              <a:t>Ovo </a:t>
            </a:r>
            <a:r>
              <a:rPr lang="en-GB" sz="2200" b="1" dirty="0" err="1">
                <a:effectLst/>
              </a:rPr>
              <a:t>su</a:t>
            </a:r>
            <a:r>
              <a:rPr lang="en-GB" sz="2200" b="1" dirty="0">
                <a:effectLst/>
              </a:rPr>
              <a:t> </a:t>
            </a:r>
            <a:r>
              <a:rPr lang="en-GB" sz="2200" b="1" dirty="0" err="1">
                <a:effectLst/>
              </a:rPr>
              <a:t>samo</a:t>
            </a:r>
            <a:r>
              <a:rPr lang="en-GB" sz="2200" b="1" dirty="0">
                <a:effectLst/>
              </a:rPr>
              <a:t> </a:t>
            </a:r>
            <a:r>
              <a:rPr lang="en-GB" sz="2200" b="1" dirty="0" err="1">
                <a:effectLst/>
              </a:rPr>
              <a:t>najtipičniji</a:t>
            </a:r>
            <a:r>
              <a:rPr lang="en-GB" sz="2200" b="1" dirty="0">
                <a:effectLst/>
              </a:rPr>
              <a:t> </a:t>
            </a:r>
            <a:r>
              <a:rPr lang="en-GB" sz="2200" b="1" dirty="0" err="1">
                <a:effectLst/>
              </a:rPr>
              <a:t>koraci</a:t>
            </a:r>
            <a:r>
              <a:rPr lang="en-GB" sz="2200" b="1" dirty="0">
                <a:effectLst/>
              </a:rPr>
              <a:t> u </a:t>
            </a:r>
            <a:r>
              <a:rPr lang="en-GB" sz="2200" b="1" dirty="0" err="1">
                <a:effectLst/>
              </a:rPr>
              <a:t>treningu</a:t>
            </a:r>
            <a:r>
              <a:rPr lang="en-GB" sz="2200" b="1" dirty="0">
                <a:effectLst/>
              </a:rPr>
              <a:t> </a:t>
            </a:r>
            <a:r>
              <a:rPr lang="en-GB" sz="2200" b="1" dirty="0" err="1">
                <a:effectLst/>
              </a:rPr>
              <a:t>savremenog</a:t>
            </a:r>
            <a:r>
              <a:rPr lang="en-GB" sz="2200" b="1" dirty="0">
                <a:effectLst/>
              </a:rPr>
              <a:t> </a:t>
            </a:r>
            <a:r>
              <a:rPr lang="en-GB" sz="2200" b="1" dirty="0" err="1">
                <a:effectLst/>
              </a:rPr>
              <a:t>velikog</a:t>
            </a:r>
            <a:r>
              <a:rPr lang="en-GB" sz="2200" b="1" dirty="0">
                <a:effectLst/>
              </a:rPr>
              <a:t> </a:t>
            </a:r>
            <a:r>
              <a:rPr lang="en-GB" sz="2200" b="1" dirty="0" err="1">
                <a:effectLst/>
              </a:rPr>
              <a:t>jezičkog</a:t>
            </a:r>
            <a:r>
              <a:rPr lang="en-GB" sz="2200" b="1" dirty="0">
                <a:effectLst/>
              </a:rPr>
              <a:t> </a:t>
            </a:r>
            <a:r>
              <a:rPr lang="en-GB" sz="2200" b="1" dirty="0" err="1">
                <a:effectLst/>
              </a:rPr>
              <a:t>modela</a:t>
            </a:r>
            <a:r>
              <a:rPr lang="en-GB" sz="2200" b="1" dirty="0">
                <a:effectLst/>
              </a:rPr>
              <a:t> (LLM). </a:t>
            </a:r>
            <a:r>
              <a:rPr lang="en-GB" sz="2200" b="1" dirty="0" err="1">
                <a:effectLst/>
              </a:rPr>
              <a:t>Obuka</a:t>
            </a:r>
            <a:r>
              <a:rPr lang="en-GB" sz="2200" b="1" dirty="0">
                <a:effectLst/>
              </a:rPr>
              <a:t> </a:t>
            </a:r>
            <a:r>
              <a:rPr lang="en-GB" sz="2200" b="1" dirty="0" err="1">
                <a:effectLst/>
              </a:rPr>
              <a:t>modela</a:t>
            </a:r>
            <a:r>
              <a:rPr lang="en-GB" sz="2200" b="1" dirty="0">
                <a:effectLst/>
              </a:rPr>
              <a:t> </a:t>
            </a:r>
            <a:r>
              <a:rPr lang="en-GB" sz="2200" b="1" dirty="0" err="1">
                <a:effectLst/>
              </a:rPr>
              <a:t>može</a:t>
            </a:r>
            <a:r>
              <a:rPr lang="en-GB" sz="2200" b="1" dirty="0">
                <a:effectLst/>
              </a:rPr>
              <a:t> da </a:t>
            </a:r>
            <a:r>
              <a:rPr lang="en-GB" sz="2200" b="1" dirty="0" err="1">
                <a:effectLst/>
              </a:rPr>
              <a:t>uzme</a:t>
            </a:r>
            <a:r>
              <a:rPr lang="en-GB" sz="2200" b="1" dirty="0">
                <a:effectLst/>
              </a:rPr>
              <a:t> </a:t>
            </a:r>
            <a:r>
              <a:rPr lang="en-GB" sz="2200" b="1" dirty="0" err="1">
                <a:effectLst/>
              </a:rPr>
              <a:t>različite</a:t>
            </a:r>
            <a:r>
              <a:rPr lang="en-GB" sz="2200" b="1" dirty="0">
                <a:effectLst/>
              </a:rPr>
              <a:t> </a:t>
            </a:r>
            <a:r>
              <a:rPr lang="en-GB" sz="2200" b="1" dirty="0" err="1">
                <a:effectLst/>
              </a:rPr>
              <a:t>oblike</a:t>
            </a:r>
            <a:r>
              <a:rPr lang="en-GB" sz="2200" b="1" dirty="0">
                <a:effectLst/>
              </a:rPr>
              <a:t> </a:t>
            </a:r>
            <a:r>
              <a:rPr lang="en-GB" sz="2200" b="1" dirty="0" err="1">
                <a:effectLst/>
              </a:rPr>
              <a:t>i</a:t>
            </a:r>
            <a:r>
              <a:rPr lang="en-GB" sz="2200" b="1" dirty="0">
                <a:effectLst/>
              </a:rPr>
              <a:t> </a:t>
            </a:r>
            <a:r>
              <a:rPr lang="en-GB" sz="2200" b="1" dirty="0" err="1">
                <a:effectLst/>
              </a:rPr>
              <a:t>bude</a:t>
            </a:r>
            <a:r>
              <a:rPr lang="en-GB" sz="2200" b="1" dirty="0">
                <a:effectLst/>
              </a:rPr>
              <a:t> </a:t>
            </a:r>
            <a:r>
              <a:rPr lang="en-GB" sz="2200" b="1" dirty="0" err="1">
                <a:effectLst/>
              </a:rPr>
              <a:t>organizovana</a:t>
            </a:r>
            <a:r>
              <a:rPr lang="en-GB" sz="2200" b="1" dirty="0">
                <a:effectLst/>
              </a:rPr>
              <a:t> </a:t>
            </a:r>
            <a:r>
              <a:rPr lang="en-GB" sz="2200" b="1" dirty="0" err="1">
                <a:effectLst/>
              </a:rPr>
              <a:t>na</a:t>
            </a:r>
            <a:r>
              <a:rPr lang="en-GB" sz="2200" b="1" dirty="0">
                <a:effectLst/>
              </a:rPr>
              <a:t> </a:t>
            </a:r>
            <a:r>
              <a:rPr lang="en-GB" sz="2200" b="1" dirty="0" err="1">
                <a:effectLst/>
              </a:rPr>
              <a:t>razne</a:t>
            </a:r>
            <a:r>
              <a:rPr lang="en-GB" sz="2200" b="1" dirty="0">
                <a:effectLst/>
              </a:rPr>
              <a:t> </a:t>
            </a:r>
            <a:r>
              <a:rPr lang="en-GB" sz="2200" b="1" dirty="0" err="1">
                <a:effectLst/>
              </a:rPr>
              <a:t>načine</a:t>
            </a:r>
            <a:r>
              <a:rPr lang="en-GB" sz="2200" b="1" dirty="0">
                <a:effectLst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14124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119F54F-3ED7-435D-B967-09A1935E727F}"/>
              </a:ext>
            </a:extLst>
          </p:cNvPr>
          <p:cNvSpPr txBox="1"/>
          <p:nvPr/>
        </p:nvSpPr>
        <p:spPr>
          <a:xfrm>
            <a:off x="509392" y="2828835"/>
            <a:ext cx="111732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RS" sz="7200" b="1" dirty="0">
                <a:solidFill>
                  <a:schemeClr val="accent2"/>
                </a:solidFill>
                <a:latin typeface="Calibri" panose="020F0502020204030204" pitchFamily="34" charset="0"/>
                <a:ea typeface="Helvetica Neue" panose="02000503000000020004" pitchFamily="2" charset="0"/>
                <a:cs typeface="Calibri" panose="020F0502020204030204" pitchFamily="34" charset="0"/>
              </a:rPr>
              <a:t>PROMPT INŽENJERING!</a:t>
            </a:r>
          </a:p>
        </p:txBody>
      </p:sp>
    </p:spTree>
    <p:extLst>
      <p:ext uri="{BB962C8B-B14F-4D97-AF65-F5344CB8AC3E}">
        <p14:creationId xmlns:p14="http://schemas.microsoft.com/office/powerpoint/2010/main" val="12225132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C434141-CD1A-C2F2-8850-D6443087323C}"/>
              </a:ext>
            </a:extLst>
          </p:cNvPr>
          <p:cNvSpPr txBox="1"/>
          <p:nvPr/>
        </p:nvSpPr>
        <p:spPr>
          <a:xfrm>
            <a:off x="509392" y="1720840"/>
            <a:ext cx="1117321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RS" sz="7200" b="1" dirty="0">
                <a:solidFill>
                  <a:schemeClr val="accent2"/>
                </a:solidFill>
                <a:latin typeface="Calibri" panose="020F0502020204030204" pitchFamily="34" charset="0"/>
                <a:ea typeface="Helvetica Neue" panose="02000503000000020004" pitchFamily="2" charset="0"/>
                <a:cs typeface="Calibri" panose="020F0502020204030204" pitchFamily="34" charset="0"/>
              </a:rPr>
              <a:t>Sve savremene generative veštačke inteligencije rade asocijativno!</a:t>
            </a:r>
          </a:p>
        </p:txBody>
      </p:sp>
    </p:spTree>
    <p:extLst>
      <p:ext uri="{BB962C8B-B14F-4D97-AF65-F5344CB8AC3E}">
        <p14:creationId xmlns:p14="http://schemas.microsoft.com/office/powerpoint/2010/main" val="4375619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77C608F-06F9-4099-169F-74922E4856A0}"/>
              </a:ext>
            </a:extLst>
          </p:cNvPr>
          <p:cNvSpPr txBox="1"/>
          <p:nvPr/>
        </p:nvSpPr>
        <p:spPr>
          <a:xfrm>
            <a:off x="348343" y="1305341"/>
            <a:ext cx="11495314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r-RS" sz="1800" b="0" i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Омања соба у коју младић уђе, обложена жутим тапетима, са геранијом у саксији и танким, прозирним</a:t>
            </a:r>
            <a:r>
              <a:rPr lang="sr-Latn-RS" sz="1800" b="0" i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sr-RS" sz="1800" b="0" i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завесама на прозорима, била је у том тренутку јарко</a:t>
            </a:r>
            <a:r>
              <a:rPr lang="sr-Latn-RS" sz="1800" b="0" i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sr-RS" sz="1800" b="0" i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обасјана сунцем на заласку. »И тада ће, сигурно, исто</a:t>
            </a:r>
            <a:r>
              <a:rPr lang="sr-Latn-RS" sz="1800" b="0" i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sr-RS" sz="1800" b="0" i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овако сијати сунце!...« неочекивано сину у памети</a:t>
            </a:r>
            <a:r>
              <a:rPr lang="sr-Latn-RS" sz="1800" b="0" i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sr-RS" sz="1800" b="0" i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Раскољникову, и он брзим погледом осмотри све у соби, да</a:t>
            </a:r>
            <a:r>
              <a:rPr lang="sr-Latn-RS" sz="1800" b="0" i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sr-RS" sz="1800" b="0" i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по могућности утврди и упамти распоред у њој. Али у соби</a:t>
            </a:r>
            <a:r>
              <a:rPr lang="sr-Latn-RS" sz="1800" b="0" i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sr-RS" sz="1800" b="0" i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није било ничега нарочитог. Намештај од жутог дрвета,</a:t>
            </a:r>
            <a:r>
              <a:rPr lang="sr-Latn-RS" sz="1800" b="0" i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sr-RS" sz="1800" b="0" i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сав овештао, састојао се од канабета, с огромним,</a:t>
            </a:r>
            <a:r>
              <a:rPr lang="sr-Latn-RS" sz="1800" b="0" i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sr-RS" sz="1800" b="0" i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избоченим, дрвеним наслоном, и овалног стола испред њега, </a:t>
            </a:r>
            <a:r>
              <a:rPr lang="sr-RS" sz="1800" b="0" i="1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тоалетног</a:t>
            </a:r>
            <a:r>
              <a:rPr lang="sr-Latn-RS" i="1" dirty="0">
                <a:solidFill>
                  <a:srgbClr val="000000"/>
                </a:solidFill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sr-RS" sz="1800" b="0" i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сточића са </a:t>
            </a:r>
            <a:r>
              <a:rPr lang="sr-RS" sz="1800" b="0" i="1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огледалцетом</a:t>
            </a:r>
            <a:r>
              <a:rPr lang="sr-RS" sz="1800" b="0" i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 , уза зид између прозора, столица поред зидова и две-три јевтине слике у жутим оквирима које су представљале немачке госпођице</a:t>
            </a:r>
            <a:r>
              <a:rPr lang="sr-Latn-RS" sz="1800" b="0" i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sr-RS" sz="1800" b="0" i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са птицама у рукама – то је био сав намештај. У углу, пред омањом иконом горело је кандило. Све је било врло чисто:</a:t>
            </a:r>
            <a:r>
              <a:rPr lang="sr-Latn-RS" sz="1800" b="0" i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sr-RS" sz="1800" b="0" i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и намештај и патос били су изгланцани да су се цаклили;</a:t>
            </a:r>
            <a:r>
              <a:rPr lang="sr-Latn-RS" sz="1800" b="0" i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sr-RS" sz="1800" b="0" i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све је сијало. »</a:t>
            </a:r>
            <a:r>
              <a:rPr lang="sr-RS" sz="1800" b="0" i="1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Лизаветине</a:t>
            </a:r>
            <a:r>
              <a:rPr lang="sr-RS" sz="1800" b="0" i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 руке«, помисли младић</a:t>
            </a:r>
            <a:r>
              <a:rPr lang="sr-Latn-RS" sz="1800" b="0" i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sr-RS" sz="1800" b="0" i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Ни трунке прашине не би се могло наћи у читавом стану. »</a:t>
            </a:r>
            <a:r>
              <a:rPr lang="sr-RS" sz="1800" b="0" i="1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Токод</a:t>
            </a:r>
            <a:r>
              <a:rPr lang="sr-RS" sz="1800" b="0" i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 пакосних, старих удовица бива таква чистоћа«,</a:t>
            </a:r>
            <a:r>
              <a:rPr lang="sr-Latn-RS" sz="1800" b="0" i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sr-RS" sz="1800" b="0" i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настављао је у себи Раскољников, и радознало погледа</a:t>
            </a:r>
            <a:r>
              <a:rPr lang="sr-Latn-RS" sz="1800" b="0" i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sr-RS" sz="1800" b="0" i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испод ока на цицану завесу пред вратима што су водила у  други мајушни собичак, у коме се налазила бабина постеља</a:t>
            </a:r>
            <a:r>
              <a:rPr lang="sr-Latn-RS" sz="1800" b="0" i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sr-RS" sz="1800" b="0" i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и орман за рубље – тамо он још ниједном није завирио. Цео</a:t>
            </a:r>
            <a:r>
              <a:rPr lang="sr-Latn-RS" sz="1800" b="0" i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sr-RS" sz="1800" b="0" i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стан се састојао од те две собе.</a:t>
            </a:r>
            <a:endParaRPr lang="sr-Latn-RS" sz="1800" b="0" i="1" dirty="0">
              <a:solidFill>
                <a:srgbClr val="000000"/>
              </a:solidFill>
              <a:effectLst/>
              <a:highlight>
                <a:srgbClr val="FFFFFF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sr-Latn-RS" b="1" dirty="0">
              <a:solidFill>
                <a:srgbClr val="000000"/>
              </a:solidFill>
              <a:highlight>
                <a:srgbClr val="FFFFFF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r"/>
            <a:r>
              <a:rPr lang="sr-RS" b="1" i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Ф</a:t>
            </a:r>
            <a:r>
              <a:rPr lang="sr-RS" b="1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. М. ДОСТОЈЕВСКИ - ЗЛОЧИН И КАЗНА</a:t>
            </a:r>
            <a:endParaRPr lang="en-RS" sz="1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C60F856D-FC87-504D-C93E-AAB4330EF004}"/>
              </a:ext>
            </a:extLst>
          </p:cNvPr>
          <p:cNvSpPr/>
          <p:nvPr/>
        </p:nvSpPr>
        <p:spPr>
          <a:xfrm>
            <a:off x="1719943" y="2743200"/>
            <a:ext cx="8763000" cy="315686"/>
          </a:xfrm>
          <a:prstGeom prst="roundRect">
            <a:avLst/>
          </a:prstGeom>
          <a:solidFill>
            <a:srgbClr val="7030A0">
              <a:alpha val="2392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54411DDC-7CD0-F263-4A38-E225E314963F}"/>
              </a:ext>
            </a:extLst>
          </p:cNvPr>
          <p:cNvSpPr/>
          <p:nvPr/>
        </p:nvSpPr>
        <p:spPr>
          <a:xfrm>
            <a:off x="4484914" y="4338902"/>
            <a:ext cx="5508172" cy="315686"/>
          </a:xfrm>
          <a:prstGeom prst="roundRect">
            <a:avLst/>
          </a:prstGeom>
          <a:solidFill>
            <a:srgbClr val="7030A0">
              <a:alpha val="2392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S"/>
          </a:p>
        </p:txBody>
      </p:sp>
    </p:spTree>
    <p:extLst>
      <p:ext uri="{BB962C8B-B14F-4D97-AF65-F5344CB8AC3E}">
        <p14:creationId xmlns:p14="http://schemas.microsoft.com/office/powerpoint/2010/main" val="1030645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721638EC-64B1-5620-6CD1-B62BA0F56202}"/>
              </a:ext>
            </a:extLst>
          </p:cNvPr>
          <p:cNvGraphicFramePr>
            <a:graphicFrameLocks noGrp="1"/>
          </p:cNvGraphicFramePr>
          <p:nvPr/>
        </p:nvGraphicFramePr>
        <p:xfrm>
          <a:off x="2021114" y="741437"/>
          <a:ext cx="8127999" cy="5419881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903111">
                  <a:extLst>
                    <a:ext uri="{9D8B030D-6E8A-4147-A177-3AD203B41FA5}">
                      <a16:colId xmlns:a16="http://schemas.microsoft.com/office/drawing/2014/main" val="1535316643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1971316495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3077666020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3513493182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802078878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1654133936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3082311418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724832797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743747711"/>
                    </a:ext>
                  </a:extLst>
                </a:gridCol>
              </a:tblGrid>
              <a:tr h="602209">
                <a:tc>
                  <a:txBody>
                    <a:bodyPr/>
                    <a:lstStyle/>
                    <a:p>
                      <a:pPr algn="r"/>
                      <a:endParaRPr lang="en-RS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S" dirty="0"/>
                        <a:t>brod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S" dirty="0"/>
                        <a:t>čaša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S" dirty="0"/>
                        <a:t>voda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S" dirty="0"/>
                        <a:t>ogrlica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S" dirty="0"/>
                        <a:t>karmin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S" dirty="0"/>
                        <a:t>sidro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S" dirty="0"/>
                        <a:t>bokal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S" dirty="0"/>
                        <a:t>haljina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95851960"/>
                  </a:ext>
                </a:extLst>
              </a:tr>
              <a:tr h="602209">
                <a:tc>
                  <a:txBody>
                    <a:bodyPr/>
                    <a:lstStyle/>
                    <a:p>
                      <a:pPr algn="r"/>
                      <a:r>
                        <a:rPr lang="en-RS" b="1" dirty="0">
                          <a:solidFill>
                            <a:schemeClr val="bg1"/>
                          </a:solidFill>
                        </a:rPr>
                        <a:t>brod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R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S" dirty="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S" dirty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S" dirty="0"/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85277100"/>
                  </a:ext>
                </a:extLst>
              </a:tr>
              <a:tr h="602209">
                <a:tc>
                  <a:txBody>
                    <a:bodyPr/>
                    <a:lstStyle/>
                    <a:p>
                      <a:pPr algn="r"/>
                      <a:r>
                        <a:rPr lang="en-RS" b="1" dirty="0">
                          <a:solidFill>
                            <a:schemeClr val="bg1"/>
                          </a:solidFill>
                        </a:rPr>
                        <a:t>čaša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R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S" dirty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S" dirty="0"/>
                        <a:t>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S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28541358"/>
                  </a:ext>
                </a:extLst>
              </a:tr>
              <a:tr h="602209">
                <a:tc>
                  <a:txBody>
                    <a:bodyPr/>
                    <a:lstStyle/>
                    <a:p>
                      <a:pPr algn="r"/>
                      <a:r>
                        <a:rPr lang="en-RS" b="1" dirty="0">
                          <a:solidFill>
                            <a:schemeClr val="bg1"/>
                          </a:solidFill>
                        </a:rPr>
                        <a:t>voda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S" dirty="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S" dirty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R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S" dirty="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S" dirty="0"/>
                        <a:t>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S" dirty="0"/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17848991"/>
                  </a:ext>
                </a:extLst>
              </a:tr>
              <a:tr h="602209">
                <a:tc>
                  <a:txBody>
                    <a:bodyPr/>
                    <a:lstStyle/>
                    <a:p>
                      <a:pPr algn="r"/>
                      <a:r>
                        <a:rPr lang="en-RS" b="1" dirty="0">
                          <a:solidFill>
                            <a:schemeClr val="bg1"/>
                          </a:solidFill>
                        </a:rPr>
                        <a:t>orglica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R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S" dirty="0"/>
                        <a:t>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S" dirty="0"/>
                        <a:t>31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58781150"/>
                  </a:ext>
                </a:extLst>
              </a:tr>
              <a:tr h="602209">
                <a:tc>
                  <a:txBody>
                    <a:bodyPr/>
                    <a:lstStyle/>
                    <a:p>
                      <a:pPr algn="r"/>
                      <a:r>
                        <a:rPr lang="en-RS" b="1" dirty="0">
                          <a:solidFill>
                            <a:schemeClr val="bg1"/>
                          </a:solidFill>
                        </a:rPr>
                        <a:t>karmin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S" dirty="0"/>
                        <a:t>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R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S" dirty="0"/>
                        <a:t>24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50525973"/>
                  </a:ext>
                </a:extLst>
              </a:tr>
              <a:tr h="602209">
                <a:tc>
                  <a:txBody>
                    <a:bodyPr/>
                    <a:lstStyle/>
                    <a:p>
                      <a:pPr algn="r"/>
                      <a:r>
                        <a:rPr lang="en-RS" b="1" dirty="0">
                          <a:solidFill>
                            <a:schemeClr val="bg1"/>
                          </a:solidFill>
                        </a:rPr>
                        <a:t>sidro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S" dirty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S" dirty="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R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S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3399045"/>
                  </a:ext>
                </a:extLst>
              </a:tr>
              <a:tr h="602209">
                <a:tc>
                  <a:txBody>
                    <a:bodyPr/>
                    <a:lstStyle/>
                    <a:p>
                      <a:pPr algn="r"/>
                      <a:r>
                        <a:rPr lang="en-RS" b="1" dirty="0">
                          <a:solidFill>
                            <a:schemeClr val="bg1"/>
                          </a:solidFill>
                        </a:rPr>
                        <a:t>bokal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S" dirty="0"/>
                        <a:t>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S" dirty="0"/>
                        <a:t>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R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S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21757443"/>
                  </a:ext>
                </a:extLst>
              </a:tr>
              <a:tr h="602209">
                <a:tc>
                  <a:txBody>
                    <a:bodyPr/>
                    <a:lstStyle/>
                    <a:p>
                      <a:pPr algn="r"/>
                      <a:r>
                        <a:rPr lang="en-RS" b="1" dirty="0">
                          <a:solidFill>
                            <a:schemeClr val="bg1"/>
                          </a:solidFill>
                        </a:rPr>
                        <a:t>haljina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S" dirty="0"/>
                        <a:t>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S" dirty="0"/>
                        <a:t>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R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026411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970324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721638EC-64B1-5620-6CD1-B62BA0F56202}"/>
              </a:ext>
            </a:extLst>
          </p:cNvPr>
          <p:cNvGraphicFramePr>
            <a:graphicFrameLocks noGrp="1"/>
          </p:cNvGraphicFramePr>
          <p:nvPr/>
        </p:nvGraphicFramePr>
        <p:xfrm>
          <a:off x="1041400" y="959151"/>
          <a:ext cx="7224888" cy="120441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903111">
                  <a:extLst>
                    <a:ext uri="{9D8B030D-6E8A-4147-A177-3AD203B41FA5}">
                      <a16:colId xmlns:a16="http://schemas.microsoft.com/office/drawing/2014/main" val="1535316643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3077666020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3513493182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802078878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1654133936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3082311418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724832797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743747711"/>
                    </a:ext>
                  </a:extLst>
                </a:gridCol>
              </a:tblGrid>
              <a:tr h="602209">
                <a:tc>
                  <a:txBody>
                    <a:bodyPr/>
                    <a:lstStyle/>
                    <a:p>
                      <a:pPr algn="r"/>
                      <a:endParaRPr lang="en-RS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S" dirty="0"/>
                        <a:t>čaša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S" dirty="0"/>
                        <a:t>voda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S" dirty="0"/>
                        <a:t>ogrlica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S" dirty="0"/>
                        <a:t>karmin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S" dirty="0"/>
                        <a:t>sidro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S" dirty="0"/>
                        <a:t>bokal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S" dirty="0"/>
                        <a:t>haljina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95851960"/>
                  </a:ext>
                </a:extLst>
              </a:tr>
              <a:tr h="602209">
                <a:tc>
                  <a:txBody>
                    <a:bodyPr/>
                    <a:lstStyle/>
                    <a:p>
                      <a:pPr algn="r"/>
                      <a:r>
                        <a:rPr lang="en-RS" b="1" dirty="0">
                          <a:solidFill>
                            <a:schemeClr val="bg1"/>
                          </a:solidFill>
                        </a:rPr>
                        <a:t>brod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S" b="1" dirty="0">
                          <a:solidFill>
                            <a:srgbClr val="7030A0"/>
                          </a:solidFill>
                        </a:rPr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S" b="1" dirty="0">
                          <a:solidFill>
                            <a:srgbClr val="7030A0"/>
                          </a:solidFill>
                        </a:rPr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S" dirty="0"/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85277100"/>
                  </a:ext>
                </a:extLst>
              </a:tr>
            </a:tbl>
          </a:graphicData>
        </a:graphic>
      </p:graphicFrame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AFB3B35A-6CFC-CEF5-DF41-C937978CE1C9}"/>
              </a:ext>
            </a:extLst>
          </p:cNvPr>
          <p:cNvGraphicFramePr>
            <a:graphicFrameLocks noGrp="1"/>
          </p:cNvGraphicFramePr>
          <p:nvPr/>
        </p:nvGraphicFramePr>
        <p:xfrm>
          <a:off x="8944430" y="959151"/>
          <a:ext cx="1806222" cy="5419881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903111">
                  <a:extLst>
                    <a:ext uri="{9D8B030D-6E8A-4147-A177-3AD203B41FA5}">
                      <a16:colId xmlns:a16="http://schemas.microsoft.com/office/drawing/2014/main" val="1535316643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802078878"/>
                    </a:ext>
                  </a:extLst>
                </a:gridCol>
              </a:tblGrid>
              <a:tr h="602209">
                <a:tc>
                  <a:txBody>
                    <a:bodyPr/>
                    <a:lstStyle/>
                    <a:p>
                      <a:pPr algn="r"/>
                      <a:endParaRPr lang="en-RS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S" dirty="0"/>
                        <a:t>ogrlica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95851960"/>
                  </a:ext>
                </a:extLst>
              </a:tr>
              <a:tr h="602209">
                <a:tc>
                  <a:txBody>
                    <a:bodyPr/>
                    <a:lstStyle/>
                    <a:p>
                      <a:pPr algn="r"/>
                      <a:r>
                        <a:rPr lang="en-RS" b="1" dirty="0">
                          <a:solidFill>
                            <a:schemeClr val="bg1"/>
                          </a:solidFill>
                        </a:rPr>
                        <a:t>brod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S" dirty="0"/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85277100"/>
                  </a:ext>
                </a:extLst>
              </a:tr>
              <a:tr h="602209">
                <a:tc>
                  <a:txBody>
                    <a:bodyPr/>
                    <a:lstStyle/>
                    <a:p>
                      <a:pPr algn="r"/>
                      <a:r>
                        <a:rPr lang="en-RS" b="1" dirty="0">
                          <a:solidFill>
                            <a:schemeClr val="bg1"/>
                          </a:solidFill>
                        </a:rPr>
                        <a:t>čaša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S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28541358"/>
                  </a:ext>
                </a:extLst>
              </a:tr>
              <a:tr h="602209">
                <a:tc>
                  <a:txBody>
                    <a:bodyPr/>
                    <a:lstStyle/>
                    <a:p>
                      <a:pPr algn="r"/>
                      <a:r>
                        <a:rPr lang="en-RS" b="1" dirty="0">
                          <a:solidFill>
                            <a:schemeClr val="bg1"/>
                          </a:solidFill>
                        </a:rPr>
                        <a:t>voda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S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17848991"/>
                  </a:ext>
                </a:extLst>
              </a:tr>
              <a:tr h="602209">
                <a:tc>
                  <a:txBody>
                    <a:bodyPr/>
                    <a:lstStyle/>
                    <a:p>
                      <a:pPr algn="r"/>
                      <a:r>
                        <a:rPr lang="en-RS" b="1" dirty="0">
                          <a:solidFill>
                            <a:schemeClr val="bg1"/>
                          </a:solidFill>
                        </a:rPr>
                        <a:t>orglica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R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58781150"/>
                  </a:ext>
                </a:extLst>
              </a:tr>
              <a:tr h="602209">
                <a:tc>
                  <a:txBody>
                    <a:bodyPr/>
                    <a:lstStyle/>
                    <a:p>
                      <a:pPr algn="r"/>
                      <a:r>
                        <a:rPr lang="en-RS" b="1" dirty="0">
                          <a:solidFill>
                            <a:schemeClr val="bg1"/>
                          </a:solidFill>
                        </a:rPr>
                        <a:t>karmin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S" b="1" dirty="0">
                          <a:solidFill>
                            <a:srgbClr val="7030A0"/>
                          </a:solidFill>
                        </a:rPr>
                        <a:t>28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50525973"/>
                  </a:ext>
                </a:extLst>
              </a:tr>
              <a:tr h="602209">
                <a:tc>
                  <a:txBody>
                    <a:bodyPr/>
                    <a:lstStyle/>
                    <a:p>
                      <a:pPr algn="r"/>
                      <a:r>
                        <a:rPr lang="en-RS" b="1" dirty="0">
                          <a:solidFill>
                            <a:schemeClr val="bg1"/>
                          </a:solidFill>
                        </a:rPr>
                        <a:t>sidro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S" dirty="0"/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3399045"/>
                  </a:ext>
                </a:extLst>
              </a:tr>
              <a:tr h="602209">
                <a:tc>
                  <a:txBody>
                    <a:bodyPr/>
                    <a:lstStyle/>
                    <a:p>
                      <a:pPr algn="r"/>
                      <a:r>
                        <a:rPr lang="en-RS" b="1" dirty="0">
                          <a:solidFill>
                            <a:schemeClr val="bg1"/>
                          </a:solidFill>
                        </a:rPr>
                        <a:t>bokal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S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21757443"/>
                  </a:ext>
                </a:extLst>
              </a:tr>
              <a:tr h="602209">
                <a:tc>
                  <a:txBody>
                    <a:bodyPr/>
                    <a:lstStyle/>
                    <a:p>
                      <a:pPr algn="r"/>
                      <a:r>
                        <a:rPr lang="en-RS" b="1" dirty="0">
                          <a:solidFill>
                            <a:schemeClr val="bg1"/>
                          </a:solidFill>
                        </a:rPr>
                        <a:t>haljina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S" b="1" dirty="0">
                          <a:solidFill>
                            <a:srgbClr val="7030A0"/>
                          </a:solidFill>
                        </a:rPr>
                        <a:t>31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02641160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B6FF315-429A-EC22-190B-B4D76CA678F8}"/>
              </a:ext>
            </a:extLst>
          </p:cNvPr>
          <p:cNvGraphicFramePr>
            <a:graphicFrameLocks noGrp="1"/>
          </p:cNvGraphicFramePr>
          <p:nvPr/>
        </p:nvGraphicFramePr>
        <p:xfrm>
          <a:off x="1041400" y="2742953"/>
          <a:ext cx="7224888" cy="120441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903111">
                  <a:extLst>
                    <a:ext uri="{9D8B030D-6E8A-4147-A177-3AD203B41FA5}">
                      <a16:colId xmlns:a16="http://schemas.microsoft.com/office/drawing/2014/main" val="1535316643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1971316495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3077666020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3513493182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802078878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1654133936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724832797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743747711"/>
                    </a:ext>
                  </a:extLst>
                </a:gridCol>
              </a:tblGrid>
              <a:tr h="602209">
                <a:tc>
                  <a:txBody>
                    <a:bodyPr/>
                    <a:lstStyle/>
                    <a:p>
                      <a:pPr algn="r"/>
                      <a:endParaRPr lang="en-RS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S" dirty="0"/>
                        <a:t>brod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S" dirty="0"/>
                        <a:t>čaša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S" dirty="0"/>
                        <a:t>voda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S" dirty="0"/>
                        <a:t>ogrlica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S" dirty="0"/>
                        <a:t>karmin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S" dirty="0"/>
                        <a:t>bokal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S" dirty="0"/>
                        <a:t>haljina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95851960"/>
                  </a:ext>
                </a:extLst>
              </a:tr>
              <a:tr h="602209">
                <a:tc>
                  <a:txBody>
                    <a:bodyPr/>
                    <a:lstStyle/>
                    <a:p>
                      <a:pPr algn="r"/>
                      <a:r>
                        <a:rPr lang="en-RS" b="1" dirty="0">
                          <a:solidFill>
                            <a:schemeClr val="bg1"/>
                          </a:solidFill>
                        </a:rPr>
                        <a:t>sidro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S" b="1" dirty="0">
                          <a:solidFill>
                            <a:srgbClr val="7030A0"/>
                          </a:solidFill>
                        </a:rPr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S" b="1" dirty="0">
                          <a:solidFill>
                            <a:srgbClr val="7030A0"/>
                          </a:solidFill>
                        </a:rPr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S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3399045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7B98DBBE-F2D8-9319-EC30-30C5B19F2AB8}"/>
              </a:ext>
            </a:extLst>
          </p:cNvPr>
          <p:cNvSpPr txBox="1"/>
          <p:nvPr/>
        </p:nvSpPr>
        <p:spPr>
          <a:xfrm>
            <a:off x="1034948" y="4694432"/>
            <a:ext cx="72248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RS" sz="4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Magija: reči postaju brojevi!</a:t>
            </a:r>
            <a:endParaRPr lang="en-RS" sz="4000" b="1" dirty="0">
              <a:solidFill>
                <a:srgbClr val="7030A0"/>
              </a:solidFill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66C6109-6F77-CD55-EF08-9DEC23AFC7E4}"/>
              </a:ext>
            </a:extLst>
          </p:cNvPr>
          <p:cNvGrpSpPr/>
          <p:nvPr/>
        </p:nvGrpSpPr>
        <p:grpSpPr>
          <a:xfrm>
            <a:off x="2416629" y="2013857"/>
            <a:ext cx="3472542" cy="1491343"/>
            <a:chOff x="2416629" y="2013857"/>
            <a:chExt cx="3472542" cy="1491343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0031B0C-1D64-E810-1D3D-B3D83C129B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69229" y="2013857"/>
              <a:ext cx="1719942" cy="1491343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780FB741-4110-1FD2-1203-E0324AE5CBA4}"/>
                </a:ext>
              </a:extLst>
            </p:cNvPr>
            <p:cNvCxnSpPr/>
            <p:nvPr/>
          </p:nvCxnSpPr>
          <p:spPr>
            <a:xfrm flipV="1">
              <a:off x="2416629" y="2013857"/>
              <a:ext cx="816428" cy="1491343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D2FB1367-158F-6BF8-CFC4-FE7A2B7DE3B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247571" y="2013857"/>
              <a:ext cx="921658" cy="1491343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CF533D9B-B4C4-0657-83CA-0F5DA750CB06}"/>
                </a:ext>
              </a:extLst>
            </p:cNvPr>
            <p:cNvCxnSpPr>
              <a:cxnSpLocks/>
            </p:cNvCxnSpPr>
            <p:nvPr/>
          </p:nvCxnSpPr>
          <p:spPr>
            <a:xfrm>
              <a:off x="3233057" y="2013857"/>
              <a:ext cx="2656114" cy="0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C09DFF56-32B5-DE6B-1CFD-4E4B94578F2C}"/>
                </a:ext>
              </a:extLst>
            </p:cNvPr>
            <p:cNvCxnSpPr>
              <a:cxnSpLocks/>
            </p:cNvCxnSpPr>
            <p:nvPr/>
          </p:nvCxnSpPr>
          <p:spPr>
            <a:xfrm>
              <a:off x="2416629" y="3505200"/>
              <a:ext cx="1752600" cy="0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423A11ED-7B1B-C5EE-151E-3EC1B714CDD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16629" y="2013857"/>
              <a:ext cx="3472542" cy="1491343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250A447A-5A9B-0842-5F59-CECCE9936517}"/>
              </a:ext>
            </a:extLst>
          </p:cNvPr>
          <p:cNvSpPr/>
          <p:nvPr/>
        </p:nvSpPr>
        <p:spPr>
          <a:xfrm>
            <a:off x="10014857" y="1676400"/>
            <a:ext cx="620486" cy="4593771"/>
          </a:xfrm>
          <a:prstGeom prst="rect">
            <a:avLst/>
          </a:prstGeom>
          <a:solidFill>
            <a:srgbClr val="FF0000">
              <a:alpha val="3011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E6C20B-2809-5A0F-79F0-9FA8579064B8}"/>
              </a:ext>
            </a:extLst>
          </p:cNvPr>
          <p:cNvSpPr txBox="1"/>
          <p:nvPr/>
        </p:nvSpPr>
        <p:spPr>
          <a:xfrm>
            <a:off x="8244720" y="232746"/>
            <a:ext cx="320564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RS" sz="2600" b="1" dirty="0">
                <a:solidFill>
                  <a:srgbClr val="FF0000"/>
                </a:solidFill>
              </a:rPr>
              <a:t>Embeddings (vector)</a:t>
            </a:r>
          </a:p>
        </p:txBody>
      </p:sp>
    </p:spTree>
    <p:extLst>
      <p:ext uri="{BB962C8B-B14F-4D97-AF65-F5344CB8AC3E}">
        <p14:creationId xmlns:p14="http://schemas.microsoft.com/office/powerpoint/2010/main" val="2043323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C434141-CD1A-C2F2-8850-D6443087323C}"/>
              </a:ext>
            </a:extLst>
          </p:cNvPr>
          <p:cNvSpPr txBox="1"/>
          <p:nvPr/>
        </p:nvSpPr>
        <p:spPr>
          <a:xfrm>
            <a:off x="468087" y="2825699"/>
            <a:ext cx="470263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RS" sz="2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Helvetica Neue" panose="02000503000000020004" pitchFamily="2" charset="0"/>
                <a:cs typeface="Calibri" panose="020F0502020204030204" pitchFamily="34" charset="0"/>
              </a:rPr>
              <a:t>Mi možemo da saznamo nešto o značenju reči na osnovu toga koliko su one međusobno </a:t>
            </a:r>
            <a:r>
              <a:rPr lang="en-RS" sz="2600" b="1" dirty="0">
                <a:solidFill>
                  <a:schemeClr val="accent2"/>
                </a:solidFill>
                <a:latin typeface="Calibri" panose="020F0502020204030204" pitchFamily="34" charset="0"/>
                <a:ea typeface="Helvetica Neue" panose="02000503000000020004" pitchFamily="2" charset="0"/>
                <a:cs typeface="Calibri" panose="020F0502020204030204" pitchFamily="34" charset="0"/>
              </a:rPr>
              <a:t>asocirane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141979B-8A0F-1B1F-7ABB-71350B3883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8867" y="2514599"/>
            <a:ext cx="5856929" cy="2178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9278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634931E-46AC-2E44-5617-F754F226DD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5355" y="1066798"/>
            <a:ext cx="3887857" cy="388785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80C851B-4656-F043-5D11-2B9B88E4A85A}"/>
              </a:ext>
            </a:extLst>
          </p:cNvPr>
          <p:cNvSpPr txBox="1"/>
          <p:nvPr/>
        </p:nvSpPr>
        <p:spPr>
          <a:xfrm>
            <a:off x="3984169" y="5246912"/>
            <a:ext cx="45502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RS" sz="4000" b="1" dirty="0"/>
              <a:t>Dečak baca loptu.</a:t>
            </a:r>
          </a:p>
        </p:txBody>
      </p:sp>
    </p:spTree>
    <p:extLst>
      <p:ext uri="{BB962C8B-B14F-4D97-AF65-F5344CB8AC3E}">
        <p14:creationId xmlns:p14="http://schemas.microsoft.com/office/powerpoint/2010/main" val="18306038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634931E-46AC-2E44-5617-F754F226DD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5355" y="1066798"/>
            <a:ext cx="3887857" cy="388785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80C851B-4656-F043-5D11-2B9B88E4A85A}"/>
              </a:ext>
            </a:extLst>
          </p:cNvPr>
          <p:cNvSpPr txBox="1"/>
          <p:nvPr/>
        </p:nvSpPr>
        <p:spPr>
          <a:xfrm>
            <a:off x="3820885" y="5246912"/>
            <a:ext cx="455022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RS" sz="4000" b="1" dirty="0"/>
              <a:t>Dečak baca</a:t>
            </a:r>
            <a:r>
              <a:rPr lang="en-RS" sz="8000" b="1" dirty="0">
                <a:solidFill>
                  <a:schemeClr val="accent2"/>
                </a:solidFill>
              </a:rPr>
              <a:t>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4F5BC2-B8C1-3967-8E15-7950BA5F0831}"/>
              </a:ext>
            </a:extLst>
          </p:cNvPr>
          <p:cNvSpPr txBox="1"/>
          <p:nvPr/>
        </p:nvSpPr>
        <p:spPr>
          <a:xfrm>
            <a:off x="4315355" y="415803"/>
            <a:ext cx="320564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RS" sz="3000" b="1" dirty="0">
                <a:solidFill>
                  <a:schemeClr val="accent2"/>
                </a:solidFill>
              </a:rPr>
              <a:t>Elmanov zadatak</a:t>
            </a:r>
          </a:p>
        </p:txBody>
      </p:sp>
    </p:spTree>
    <p:extLst>
      <p:ext uri="{BB962C8B-B14F-4D97-AF65-F5344CB8AC3E}">
        <p14:creationId xmlns:p14="http://schemas.microsoft.com/office/powerpoint/2010/main" val="1123758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1034</TotalTime>
  <Words>1348</Words>
  <Application>Microsoft Macintosh PowerPoint</Application>
  <PresentationFormat>Widescreen</PresentationFormat>
  <Paragraphs>446</Paragraphs>
  <Slides>26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Arial</vt:lpstr>
      <vt:lpstr>Calibri</vt:lpstr>
      <vt:lpstr>Calibri Light</vt:lpstr>
      <vt:lpstr>Söhne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Goran Milovanovic</dc:creator>
  <cp:lastModifiedBy>Goran Milovanovic</cp:lastModifiedBy>
  <cp:revision>456</cp:revision>
  <dcterms:created xsi:type="dcterms:W3CDTF">2024-03-20T15:42:31Z</dcterms:created>
  <dcterms:modified xsi:type="dcterms:W3CDTF">2024-04-02T13:24:32Z</dcterms:modified>
</cp:coreProperties>
</file>